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4" r:id="rId1"/>
  </p:sldMasterIdLst>
  <p:notesMasterIdLst>
    <p:notesMasterId r:id="rId29"/>
  </p:notesMasterIdLst>
  <p:handoutMasterIdLst>
    <p:handoutMasterId r:id="rId30"/>
  </p:handoutMasterIdLst>
  <p:sldIdLst>
    <p:sldId id="359" r:id="rId2"/>
    <p:sldId id="302" r:id="rId3"/>
    <p:sldId id="334" r:id="rId4"/>
    <p:sldId id="314" r:id="rId5"/>
    <p:sldId id="339" r:id="rId6"/>
    <p:sldId id="340" r:id="rId7"/>
    <p:sldId id="341" r:id="rId8"/>
    <p:sldId id="338" r:id="rId9"/>
    <p:sldId id="343" r:id="rId10"/>
    <p:sldId id="352" r:id="rId11"/>
    <p:sldId id="342" r:id="rId12"/>
    <p:sldId id="336" r:id="rId13"/>
    <p:sldId id="351" r:id="rId14"/>
    <p:sldId id="344" r:id="rId15"/>
    <p:sldId id="347" r:id="rId16"/>
    <p:sldId id="348" r:id="rId17"/>
    <p:sldId id="349" r:id="rId18"/>
    <p:sldId id="350" r:id="rId19"/>
    <p:sldId id="345" r:id="rId20"/>
    <p:sldId id="353" r:id="rId21"/>
    <p:sldId id="346" r:id="rId22"/>
    <p:sldId id="356" r:id="rId23"/>
    <p:sldId id="354" r:id="rId24"/>
    <p:sldId id="355" r:id="rId25"/>
    <p:sldId id="357" r:id="rId26"/>
    <p:sldId id="358" r:id="rId27"/>
    <p:sldId id="360" r:id="rId28"/>
  </p:sldIdLst>
  <p:sldSz cx="9144000" cy="6858000" type="screen4x3"/>
  <p:notesSz cx="7099300" cy="10234613"/>
  <p:defaultTextStyle>
    <a:defPPr>
      <a:defRPr lang="de-DE"/>
    </a:defPPr>
    <a:lvl1pPr algn="l" rtl="0" eaLnBrk="0" fontAlgn="base" hangingPunct="0">
      <a:spcBef>
        <a:spcPct val="0"/>
      </a:spcBef>
      <a:spcAft>
        <a:spcPct val="0"/>
      </a:spcAft>
      <a:defRPr sz="1000" b="1" kern="1200">
        <a:solidFill>
          <a:schemeClr val="bg2"/>
        </a:solidFill>
        <a:latin typeface="Microsoft Sans Serif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1000" b="1" kern="1200">
        <a:solidFill>
          <a:schemeClr val="bg2"/>
        </a:solidFill>
        <a:latin typeface="Microsoft Sans Serif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1000" b="1" kern="1200">
        <a:solidFill>
          <a:schemeClr val="bg2"/>
        </a:solidFill>
        <a:latin typeface="Microsoft Sans Serif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1000" b="1" kern="1200">
        <a:solidFill>
          <a:schemeClr val="bg2"/>
        </a:solidFill>
        <a:latin typeface="Microsoft Sans Serif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1000" b="1" kern="1200">
        <a:solidFill>
          <a:schemeClr val="bg2"/>
        </a:solidFill>
        <a:latin typeface="Microsoft Sans Serif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000" b="1" kern="1200">
        <a:solidFill>
          <a:schemeClr val="bg2"/>
        </a:solidFill>
        <a:latin typeface="Microsoft Sans Serif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sz="1000" b="1" kern="1200">
        <a:solidFill>
          <a:schemeClr val="bg2"/>
        </a:solidFill>
        <a:latin typeface="Microsoft Sans Serif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sz="1000" b="1" kern="1200">
        <a:solidFill>
          <a:schemeClr val="bg2"/>
        </a:solidFill>
        <a:latin typeface="Microsoft Sans Serif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sz="1000" b="1" kern="1200">
        <a:solidFill>
          <a:schemeClr val="bg2"/>
        </a:solidFill>
        <a:latin typeface="Microsoft Sans Serif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>
          <p15:clr>
            <a:srgbClr val="A4A3A4"/>
          </p15:clr>
        </p15:guide>
        <p15:guide id="2" pos="2235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C00"/>
    <a:srgbClr val="FFCC66"/>
    <a:srgbClr val="FF0000"/>
    <a:srgbClr val="0B2A51"/>
    <a:srgbClr val="001D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159" autoAdjust="0"/>
    <p:restoredTop sz="94374" autoAdjust="0"/>
  </p:normalViewPr>
  <p:slideViewPr>
    <p:cSldViewPr>
      <p:cViewPr varScale="1">
        <p:scale>
          <a:sx n="80" d="100"/>
          <a:sy n="80" d="100"/>
        </p:scale>
        <p:origin x="1810" y="3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8" d="100"/>
          <a:sy n="58" d="100"/>
        </p:scale>
        <p:origin x="3202" y="29"/>
      </p:cViewPr>
      <p:guideLst>
        <p:guide orient="horz" pos="3224"/>
        <p:guide pos="2235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9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4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5.e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438.wmf"/><Relationship Id="rId1" Type="http://schemas.openxmlformats.org/officeDocument/2006/relationships/image" Target="../media/image437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:a16="http://schemas.microsoft.com/office/drawing/2014/main" id="{1A36CCBE-9D34-4801-9D78-89AD361D5013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34" tIns="49518" rIns="99034" bIns="49518" numCol="1" anchor="t" anchorCtr="0" compatLnSpc="1">
            <a:prstTxWarp prst="textNoShape">
              <a:avLst/>
            </a:prstTxWarp>
          </a:bodyPr>
          <a:lstStyle>
            <a:lvl1pPr defTabSz="989723" eaLnBrk="1" hangingPunct="1">
              <a:defRPr sz="1300" b="0">
                <a:solidFill>
                  <a:schemeClr val="tx1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11267" name="Rectangle 3">
            <a:extLst>
              <a:ext uri="{FF2B5EF4-FFF2-40B4-BE49-F238E27FC236}">
                <a16:creationId xmlns:a16="http://schemas.microsoft.com/office/drawing/2014/main" id="{D3CFFED4-4A70-4126-8DCB-A4EBB1F00A21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2725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34" tIns="49518" rIns="99034" bIns="49518" numCol="1" anchor="t" anchorCtr="0" compatLnSpc="1">
            <a:prstTxWarp prst="textNoShape">
              <a:avLst/>
            </a:prstTxWarp>
          </a:bodyPr>
          <a:lstStyle>
            <a:lvl1pPr algn="r" defTabSz="989723" eaLnBrk="1" hangingPunct="1">
              <a:defRPr sz="1300" b="0">
                <a:solidFill>
                  <a:schemeClr val="tx1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11268" name="Rectangle 4">
            <a:extLst>
              <a:ext uri="{FF2B5EF4-FFF2-40B4-BE49-F238E27FC236}">
                <a16:creationId xmlns:a16="http://schemas.microsoft.com/office/drawing/2014/main" id="{CEA1991B-506C-4EFE-8410-B97DB4E3FB57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3438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34" tIns="49518" rIns="99034" bIns="49518" numCol="1" anchor="b" anchorCtr="0" compatLnSpc="1">
            <a:prstTxWarp prst="textNoShape">
              <a:avLst/>
            </a:prstTxWarp>
          </a:bodyPr>
          <a:lstStyle>
            <a:lvl1pPr defTabSz="989723" eaLnBrk="1" hangingPunct="1">
              <a:defRPr sz="1300" b="0">
                <a:solidFill>
                  <a:schemeClr val="tx1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11269" name="Rectangle 5">
            <a:extLst>
              <a:ext uri="{FF2B5EF4-FFF2-40B4-BE49-F238E27FC236}">
                <a16:creationId xmlns:a16="http://schemas.microsoft.com/office/drawing/2014/main" id="{35724C04-6FEB-4804-9D6C-6D271C30F88C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2725" y="9723438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34" tIns="49518" rIns="99034" bIns="49518" numCol="1" anchor="b" anchorCtr="0" compatLnSpc="1">
            <a:prstTxWarp prst="textNoShape">
              <a:avLst/>
            </a:prstTxWarp>
          </a:bodyPr>
          <a:lstStyle>
            <a:lvl1pPr algn="r" defTabSz="989013" eaLnBrk="1" hangingPunct="1">
              <a:defRPr sz="1300" b="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03EB81AA-13DB-4CB3-9253-00112049F2FE}" type="slidenum">
              <a:rPr lang="de-DE" altLang="de-DE"/>
              <a:pPr>
                <a:defRPr/>
              </a:pPr>
              <a:t>‹#›</a:t>
            </a:fld>
            <a:endParaRPr lang="de-DE" alt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DD4EA361-7DEA-4F03-8C11-58525D576766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34" tIns="49518" rIns="99034" bIns="49518" numCol="1" anchor="t" anchorCtr="0" compatLnSpc="1">
            <a:prstTxWarp prst="textNoShape">
              <a:avLst/>
            </a:prstTxWarp>
          </a:bodyPr>
          <a:lstStyle>
            <a:lvl1pPr defTabSz="989723" eaLnBrk="1" hangingPunct="1">
              <a:defRPr sz="1300" b="0">
                <a:solidFill>
                  <a:schemeClr val="tx1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FA819583-CE61-420B-9562-E479A4CBD518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4022725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34" tIns="49518" rIns="99034" bIns="49518" numCol="1" anchor="t" anchorCtr="0" compatLnSpc="1">
            <a:prstTxWarp prst="textNoShape">
              <a:avLst/>
            </a:prstTxWarp>
          </a:bodyPr>
          <a:lstStyle>
            <a:lvl1pPr algn="r" defTabSz="989723" eaLnBrk="1" hangingPunct="1">
              <a:defRPr sz="1300" b="0">
                <a:solidFill>
                  <a:schemeClr val="tx1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076" name="Rectangle 4">
            <a:extLst>
              <a:ext uri="{FF2B5EF4-FFF2-40B4-BE49-F238E27FC236}">
                <a16:creationId xmlns:a16="http://schemas.microsoft.com/office/drawing/2014/main" id="{75B7DC53-6245-4BF5-A7B8-B47EE1B770A8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3775" y="769938"/>
            <a:ext cx="5113338" cy="38354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9" name="Rectangle 5">
            <a:extLst>
              <a:ext uri="{FF2B5EF4-FFF2-40B4-BE49-F238E27FC236}">
                <a16:creationId xmlns:a16="http://schemas.microsoft.com/office/drawing/2014/main" id="{A9B3AA9E-0AB2-4710-B8DB-2A938461A77C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46150" y="4860925"/>
            <a:ext cx="5207000" cy="4603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34" tIns="49518" rIns="99034" bIns="495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/>
              <a:t>Klicken Sie, um die Formate des Vorlagentextes zu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6150" name="Rectangle 6">
            <a:extLst>
              <a:ext uri="{FF2B5EF4-FFF2-40B4-BE49-F238E27FC236}">
                <a16:creationId xmlns:a16="http://schemas.microsoft.com/office/drawing/2014/main" id="{34CBE97E-4C66-4717-955F-0D981DE6310B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3438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34" tIns="49518" rIns="99034" bIns="49518" numCol="1" anchor="b" anchorCtr="0" compatLnSpc="1">
            <a:prstTxWarp prst="textNoShape">
              <a:avLst/>
            </a:prstTxWarp>
          </a:bodyPr>
          <a:lstStyle>
            <a:lvl1pPr defTabSz="989723" eaLnBrk="1" hangingPunct="1">
              <a:defRPr sz="1300" b="0">
                <a:solidFill>
                  <a:schemeClr val="tx1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151" name="Rectangle 7">
            <a:extLst>
              <a:ext uri="{FF2B5EF4-FFF2-40B4-BE49-F238E27FC236}">
                <a16:creationId xmlns:a16="http://schemas.microsoft.com/office/drawing/2014/main" id="{976895F7-75FA-4FE7-A8FF-ED8E32B94D6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2725" y="9723438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34" tIns="49518" rIns="99034" bIns="49518" numCol="1" anchor="b" anchorCtr="0" compatLnSpc="1">
            <a:prstTxWarp prst="textNoShape">
              <a:avLst/>
            </a:prstTxWarp>
          </a:bodyPr>
          <a:lstStyle>
            <a:lvl1pPr algn="r" defTabSz="989013" eaLnBrk="1" hangingPunct="1">
              <a:defRPr sz="1300" b="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3C2F0044-14E3-4A1D-A145-EF93AA661CB4}" type="slidenum">
              <a:rPr lang="de-DE" altLang="de-DE"/>
              <a:pPr>
                <a:defRPr/>
              </a:pPr>
              <a:t>‹#›</a:t>
            </a:fld>
            <a:endParaRPr lang="de-DE" alt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>
            <a:extLst>
              <a:ext uri="{FF2B5EF4-FFF2-40B4-BE49-F238E27FC236}">
                <a16:creationId xmlns:a16="http://schemas.microsoft.com/office/drawing/2014/main" id="{2358FA2F-EAC1-485B-9DC7-C512D24AC24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8901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8901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8901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8901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8901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890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890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890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890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61B1F0B6-6398-4591-965F-C4D3A8041010}" type="slidenum">
              <a:rPr lang="de-DE" altLang="de-DE" sz="1300" smtClean="0"/>
              <a:pPr>
                <a:spcBef>
                  <a:spcPct val="0"/>
                </a:spcBef>
              </a:pPr>
              <a:t>1</a:t>
            </a:fld>
            <a:endParaRPr lang="de-DE" altLang="de-DE" sz="1300"/>
          </a:p>
        </p:txBody>
      </p:sp>
      <p:sp>
        <p:nvSpPr>
          <p:cNvPr id="6147" name="Rectangle 2">
            <a:extLst>
              <a:ext uri="{FF2B5EF4-FFF2-40B4-BE49-F238E27FC236}">
                <a16:creationId xmlns:a16="http://schemas.microsoft.com/office/drawing/2014/main" id="{4301E464-4572-451A-9677-732F01A5A22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8" name="Rectangle 3">
            <a:extLst>
              <a:ext uri="{FF2B5EF4-FFF2-40B4-BE49-F238E27FC236}">
                <a16:creationId xmlns:a16="http://schemas.microsoft.com/office/drawing/2014/main" id="{7F256271-013E-48CB-856E-13BC2E5E8BE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 altLang="de-DE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>
            <a:extLst>
              <a:ext uri="{FF2B5EF4-FFF2-40B4-BE49-F238E27FC236}">
                <a16:creationId xmlns:a16="http://schemas.microsoft.com/office/drawing/2014/main" id="{29A47B46-CE03-415C-B9CF-417530C6A09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8901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8901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8901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8901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8901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890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890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890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890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CDE08486-8949-42C5-87EE-21E33845DA4F}" type="slidenum">
              <a:rPr lang="de-DE" altLang="de-DE" sz="1300" smtClean="0"/>
              <a:pPr>
                <a:spcBef>
                  <a:spcPct val="0"/>
                </a:spcBef>
              </a:pPr>
              <a:t>10</a:t>
            </a:fld>
            <a:endParaRPr lang="de-DE" altLang="de-DE" sz="1300"/>
          </a:p>
        </p:txBody>
      </p:sp>
      <p:sp>
        <p:nvSpPr>
          <p:cNvPr id="24579" name="Rectangle 2">
            <a:extLst>
              <a:ext uri="{FF2B5EF4-FFF2-40B4-BE49-F238E27FC236}">
                <a16:creationId xmlns:a16="http://schemas.microsoft.com/office/drawing/2014/main" id="{B56AB63C-0319-49DA-8A2A-AB497DE0641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80" name="Rectangle 3">
            <a:extLst>
              <a:ext uri="{FF2B5EF4-FFF2-40B4-BE49-F238E27FC236}">
                <a16:creationId xmlns:a16="http://schemas.microsoft.com/office/drawing/2014/main" id="{619016AB-B42D-4BF7-A02A-E78DAF50E20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 altLang="de-DE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>
            <a:extLst>
              <a:ext uri="{FF2B5EF4-FFF2-40B4-BE49-F238E27FC236}">
                <a16:creationId xmlns:a16="http://schemas.microsoft.com/office/drawing/2014/main" id="{250441AA-D06F-4FEE-A227-2657299370B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8901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8901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8901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8901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8901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890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890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890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890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D56A4D5B-FB6B-463E-B0EC-B671E10D351C}" type="slidenum">
              <a:rPr lang="de-DE" altLang="de-DE" sz="1300" smtClean="0"/>
              <a:pPr>
                <a:spcBef>
                  <a:spcPct val="0"/>
                </a:spcBef>
              </a:pPr>
              <a:t>11</a:t>
            </a:fld>
            <a:endParaRPr lang="de-DE" altLang="de-DE" sz="1300"/>
          </a:p>
        </p:txBody>
      </p:sp>
      <p:sp>
        <p:nvSpPr>
          <p:cNvPr id="26627" name="Rectangle 2">
            <a:extLst>
              <a:ext uri="{FF2B5EF4-FFF2-40B4-BE49-F238E27FC236}">
                <a16:creationId xmlns:a16="http://schemas.microsoft.com/office/drawing/2014/main" id="{4532223E-E3EF-409B-BA1D-1BEF468F815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>
            <a:extLst>
              <a:ext uri="{FF2B5EF4-FFF2-40B4-BE49-F238E27FC236}">
                <a16:creationId xmlns:a16="http://schemas.microsoft.com/office/drawing/2014/main" id="{3E34B498-A90B-4095-8958-096BE4444A2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 altLang="de-DE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>
            <a:extLst>
              <a:ext uri="{FF2B5EF4-FFF2-40B4-BE49-F238E27FC236}">
                <a16:creationId xmlns:a16="http://schemas.microsoft.com/office/drawing/2014/main" id="{622C84C3-B94F-485C-A12C-2DBA2545F73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8901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8901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8901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8901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8901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890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890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890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890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9860750E-D23D-4457-A1F2-C1E0B0EA938B}" type="slidenum">
              <a:rPr lang="de-DE" altLang="de-DE" sz="1300" smtClean="0"/>
              <a:pPr>
                <a:spcBef>
                  <a:spcPct val="0"/>
                </a:spcBef>
              </a:pPr>
              <a:t>12</a:t>
            </a:fld>
            <a:endParaRPr lang="de-DE" altLang="de-DE" sz="1300"/>
          </a:p>
        </p:txBody>
      </p:sp>
      <p:sp>
        <p:nvSpPr>
          <p:cNvPr id="28675" name="Rectangle 2">
            <a:extLst>
              <a:ext uri="{FF2B5EF4-FFF2-40B4-BE49-F238E27FC236}">
                <a16:creationId xmlns:a16="http://schemas.microsoft.com/office/drawing/2014/main" id="{23B9BEDB-1284-413C-B72D-BFDEB7CFAFC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6" name="Rectangle 3">
            <a:extLst>
              <a:ext uri="{FF2B5EF4-FFF2-40B4-BE49-F238E27FC236}">
                <a16:creationId xmlns:a16="http://schemas.microsoft.com/office/drawing/2014/main" id="{B4DD3619-85DC-4C52-A12E-F40008E715F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 altLang="de-DE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>
            <a:extLst>
              <a:ext uri="{FF2B5EF4-FFF2-40B4-BE49-F238E27FC236}">
                <a16:creationId xmlns:a16="http://schemas.microsoft.com/office/drawing/2014/main" id="{3D8381F3-B07E-4771-BE69-4BACE9C66F5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8901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8901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8901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8901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8901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890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890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890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890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788DC993-09EA-4863-8F0D-9A906641862D}" type="slidenum">
              <a:rPr lang="de-DE" altLang="de-DE" sz="1300" smtClean="0"/>
              <a:pPr>
                <a:spcBef>
                  <a:spcPct val="0"/>
                </a:spcBef>
              </a:pPr>
              <a:t>13</a:t>
            </a:fld>
            <a:endParaRPr lang="de-DE" altLang="de-DE" sz="1300"/>
          </a:p>
        </p:txBody>
      </p:sp>
      <p:sp>
        <p:nvSpPr>
          <p:cNvPr id="30723" name="Rectangle 2">
            <a:extLst>
              <a:ext uri="{FF2B5EF4-FFF2-40B4-BE49-F238E27FC236}">
                <a16:creationId xmlns:a16="http://schemas.microsoft.com/office/drawing/2014/main" id="{126E5DCB-138F-450A-9D03-79A1E6E6544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>
            <a:extLst>
              <a:ext uri="{FF2B5EF4-FFF2-40B4-BE49-F238E27FC236}">
                <a16:creationId xmlns:a16="http://schemas.microsoft.com/office/drawing/2014/main" id="{22D03C59-5A3D-4BAD-BA30-213C63A9CED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 altLang="de-DE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>
            <a:extLst>
              <a:ext uri="{FF2B5EF4-FFF2-40B4-BE49-F238E27FC236}">
                <a16:creationId xmlns:a16="http://schemas.microsoft.com/office/drawing/2014/main" id="{BB0CF3E3-6901-40B0-941F-0BD6223418F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8901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8901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8901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8901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8901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890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890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890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890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1E3BB184-12E6-4E09-B387-DA7D72D194A9}" type="slidenum">
              <a:rPr lang="de-DE" altLang="de-DE" sz="1300" smtClean="0"/>
              <a:pPr>
                <a:spcBef>
                  <a:spcPct val="0"/>
                </a:spcBef>
              </a:pPr>
              <a:t>14</a:t>
            </a:fld>
            <a:endParaRPr lang="de-DE" altLang="de-DE" sz="1300"/>
          </a:p>
        </p:txBody>
      </p:sp>
      <p:sp>
        <p:nvSpPr>
          <p:cNvPr id="32771" name="Rectangle 2">
            <a:extLst>
              <a:ext uri="{FF2B5EF4-FFF2-40B4-BE49-F238E27FC236}">
                <a16:creationId xmlns:a16="http://schemas.microsoft.com/office/drawing/2014/main" id="{01A5EDAA-1965-4F35-B432-E938A90C771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2" name="Rectangle 3">
            <a:extLst>
              <a:ext uri="{FF2B5EF4-FFF2-40B4-BE49-F238E27FC236}">
                <a16:creationId xmlns:a16="http://schemas.microsoft.com/office/drawing/2014/main" id="{2B52BDA1-62A3-4801-8FD2-035279BD6AF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 altLang="de-DE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>
            <a:extLst>
              <a:ext uri="{FF2B5EF4-FFF2-40B4-BE49-F238E27FC236}">
                <a16:creationId xmlns:a16="http://schemas.microsoft.com/office/drawing/2014/main" id="{2D201001-EFFA-488A-ADE3-E575BC55E29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8901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8901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8901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8901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8901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890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890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890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890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A717B6C1-88BA-44EC-9966-4C5314924449}" type="slidenum">
              <a:rPr lang="de-DE" altLang="de-DE" sz="1300" smtClean="0"/>
              <a:pPr>
                <a:spcBef>
                  <a:spcPct val="0"/>
                </a:spcBef>
              </a:pPr>
              <a:t>15</a:t>
            </a:fld>
            <a:endParaRPr lang="de-DE" altLang="de-DE" sz="1300"/>
          </a:p>
        </p:txBody>
      </p:sp>
      <p:sp>
        <p:nvSpPr>
          <p:cNvPr id="34819" name="Rectangle 2">
            <a:extLst>
              <a:ext uri="{FF2B5EF4-FFF2-40B4-BE49-F238E27FC236}">
                <a16:creationId xmlns:a16="http://schemas.microsoft.com/office/drawing/2014/main" id="{92601F2A-2867-40DB-9B37-04B955F96E1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>
            <a:extLst>
              <a:ext uri="{FF2B5EF4-FFF2-40B4-BE49-F238E27FC236}">
                <a16:creationId xmlns:a16="http://schemas.microsoft.com/office/drawing/2014/main" id="{AFF87B1D-8944-48A8-959D-ABDB5497B37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 altLang="de-DE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>
            <a:extLst>
              <a:ext uri="{FF2B5EF4-FFF2-40B4-BE49-F238E27FC236}">
                <a16:creationId xmlns:a16="http://schemas.microsoft.com/office/drawing/2014/main" id="{DC24A816-1F0E-4A8B-8D48-B62FF924631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8901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8901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8901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8901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8901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890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890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890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890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FF90A190-C6D3-43F2-A199-409700D52B13}" type="slidenum">
              <a:rPr lang="de-DE" altLang="de-DE" sz="1300" smtClean="0"/>
              <a:pPr>
                <a:spcBef>
                  <a:spcPct val="0"/>
                </a:spcBef>
              </a:pPr>
              <a:t>16</a:t>
            </a:fld>
            <a:endParaRPr lang="de-DE" altLang="de-DE" sz="1300"/>
          </a:p>
        </p:txBody>
      </p:sp>
      <p:sp>
        <p:nvSpPr>
          <p:cNvPr id="36867" name="Rectangle 2">
            <a:extLst>
              <a:ext uri="{FF2B5EF4-FFF2-40B4-BE49-F238E27FC236}">
                <a16:creationId xmlns:a16="http://schemas.microsoft.com/office/drawing/2014/main" id="{01F14657-DACA-4B7E-B4CC-317DAA8CB37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8" name="Rectangle 3">
            <a:extLst>
              <a:ext uri="{FF2B5EF4-FFF2-40B4-BE49-F238E27FC236}">
                <a16:creationId xmlns:a16="http://schemas.microsoft.com/office/drawing/2014/main" id="{18F1CFF1-B1DC-418D-8B22-1B05D8CEF46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 altLang="de-DE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>
            <a:extLst>
              <a:ext uri="{FF2B5EF4-FFF2-40B4-BE49-F238E27FC236}">
                <a16:creationId xmlns:a16="http://schemas.microsoft.com/office/drawing/2014/main" id="{695869AC-FAD3-4C01-9801-C70D6403D6C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8901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8901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8901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8901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8901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890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890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890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890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532B4C3E-FC13-4E36-B7DD-AA53CA1F7080}" type="slidenum">
              <a:rPr lang="de-DE" altLang="de-DE" sz="1300" smtClean="0"/>
              <a:pPr>
                <a:spcBef>
                  <a:spcPct val="0"/>
                </a:spcBef>
              </a:pPr>
              <a:t>17</a:t>
            </a:fld>
            <a:endParaRPr lang="de-DE" altLang="de-DE" sz="1300"/>
          </a:p>
        </p:txBody>
      </p:sp>
      <p:sp>
        <p:nvSpPr>
          <p:cNvPr id="38915" name="Rectangle 2">
            <a:extLst>
              <a:ext uri="{FF2B5EF4-FFF2-40B4-BE49-F238E27FC236}">
                <a16:creationId xmlns:a16="http://schemas.microsoft.com/office/drawing/2014/main" id="{CCDCAE69-3C88-48CE-AA15-3C4369BA776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6" name="Rectangle 3">
            <a:extLst>
              <a:ext uri="{FF2B5EF4-FFF2-40B4-BE49-F238E27FC236}">
                <a16:creationId xmlns:a16="http://schemas.microsoft.com/office/drawing/2014/main" id="{E3281367-3520-4A7B-ABC1-77E71CB4191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 altLang="de-DE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>
            <a:extLst>
              <a:ext uri="{FF2B5EF4-FFF2-40B4-BE49-F238E27FC236}">
                <a16:creationId xmlns:a16="http://schemas.microsoft.com/office/drawing/2014/main" id="{769C0C57-40AD-400C-8C14-2094FDB2B92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8901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8901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8901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8901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8901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890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890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890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890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756C5ABC-4CC5-4680-B3BE-B89F1B8C3081}" type="slidenum">
              <a:rPr lang="de-DE" altLang="de-DE" sz="1300" smtClean="0"/>
              <a:pPr>
                <a:spcBef>
                  <a:spcPct val="0"/>
                </a:spcBef>
              </a:pPr>
              <a:t>18</a:t>
            </a:fld>
            <a:endParaRPr lang="de-DE" altLang="de-DE" sz="1300"/>
          </a:p>
        </p:txBody>
      </p:sp>
      <p:sp>
        <p:nvSpPr>
          <p:cNvPr id="40963" name="Rectangle 2">
            <a:extLst>
              <a:ext uri="{FF2B5EF4-FFF2-40B4-BE49-F238E27FC236}">
                <a16:creationId xmlns:a16="http://schemas.microsoft.com/office/drawing/2014/main" id="{39AFC377-21AC-4F00-A3DF-4F16901C195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4" name="Rectangle 3">
            <a:extLst>
              <a:ext uri="{FF2B5EF4-FFF2-40B4-BE49-F238E27FC236}">
                <a16:creationId xmlns:a16="http://schemas.microsoft.com/office/drawing/2014/main" id="{CA18B67F-919D-4ADE-BF6C-A52B82FFAFE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 altLang="de-DE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>
            <a:extLst>
              <a:ext uri="{FF2B5EF4-FFF2-40B4-BE49-F238E27FC236}">
                <a16:creationId xmlns:a16="http://schemas.microsoft.com/office/drawing/2014/main" id="{BC407B60-DD5C-4804-B5D7-85B01E1727C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8901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8901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8901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8901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8901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890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890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890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890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13078B40-5FD8-4E2A-8A7A-04CCA99BBB81}" type="slidenum">
              <a:rPr lang="de-DE" altLang="de-DE" sz="1300" smtClean="0"/>
              <a:pPr>
                <a:spcBef>
                  <a:spcPct val="0"/>
                </a:spcBef>
              </a:pPr>
              <a:t>19</a:t>
            </a:fld>
            <a:endParaRPr lang="de-DE" altLang="de-DE" sz="1300"/>
          </a:p>
        </p:txBody>
      </p:sp>
      <p:sp>
        <p:nvSpPr>
          <p:cNvPr id="43011" name="Rectangle 2">
            <a:extLst>
              <a:ext uri="{FF2B5EF4-FFF2-40B4-BE49-F238E27FC236}">
                <a16:creationId xmlns:a16="http://schemas.microsoft.com/office/drawing/2014/main" id="{453E6423-54B2-4894-98B2-F54823C37A4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2" name="Rectangle 3">
            <a:extLst>
              <a:ext uri="{FF2B5EF4-FFF2-40B4-BE49-F238E27FC236}">
                <a16:creationId xmlns:a16="http://schemas.microsoft.com/office/drawing/2014/main" id="{6E30A199-470C-4CCF-8719-D3E02D2EC40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 altLang="de-DE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7FF8DEE1-4019-4B91-A73D-480A8BEFA7E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8901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8901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8901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8901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8901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890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890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890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890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9D83EE91-505F-4803-9F46-B8898C73BE55}" type="slidenum">
              <a:rPr lang="de-DE" altLang="de-DE" sz="1300" smtClean="0"/>
              <a:pPr>
                <a:spcBef>
                  <a:spcPct val="0"/>
                </a:spcBef>
              </a:pPr>
              <a:t>2</a:t>
            </a:fld>
            <a:endParaRPr lang="de-DE" altLang="de-DE" sz="1300"/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BD34348E-5333-4C67-97B1-FC5D781E5FA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298BB3A1-91FC-43D5-9761-BBA67141BE2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 altLang="de-DE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>
            <a:extLst>
              <a:ext uri="{FF2B5EF4-FFF2-40B4-BE49-F238E27FC236}">
                <a16:creationId xmlns:a16="http://schemas.microsoft.com/office/drawing/2014/main" id="{EC2A22AE-475D-4725-A52B-046BF0ABD26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8901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8901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8901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8901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8901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890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890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890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890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CEB71944-CB22-40C1-9F3A-88D99811223E}" type="slidenum">
              <a:rPr lang="de-DE" altLang="de-DE" sz="1300" smtClean="0"/>
              <a:pPr>
                <a:spcBef>
                  <a:spcPct val="0"/>
                </a:spcBef>
              </a:pPr>
              <a:t>20</a:t>
            </a:fld>
            <a:endParaRPr lang="de-DE" altLang="de-DE" sz="1300"/>
          </a:p>
        </p:txBody>
      </p:sp>
      <p:sp>
        <p:nvSpPr>
          <p:cNvPr id="45059" name="Rectangle 2">
            <a:extLst>
              <a:ext uri="{FF2B5EF4-FFF2-40B4-BE49-F238E27FC236}">
                <a16:creationId xmlns:a16="http://schemas.microsoft.com/office/drawing/2014/main" id="{CFA459F6-6B9B-48C0-B8E9-2B706845F0F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60" name="Rectangle 3">
            <a:extLst>
              <a:ext uri="{FF2B5EF4-FFF2-40B4-BE49-F238E27FC236}">
                <a16:creationId xmlns:a16="http://schemas.microsoft.com/office/drawing/2014/main" id="{423317AC-7544-4540-8DB1-93D9A0525EF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 altLang="de-DE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>
            <a:extLst>
              <a:ext uri="{FF2B5EF4-FFF2-40B4-BE49-F238E27FC236}">
                <a16:creationId xmlns:a16="http://schemas.microsoft.com/office/drawing/2014/main" id="{7D726520-9FB4-4C9C-B520-D9FC5BAC85C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8901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8901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8901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8901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8901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890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890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890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890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D510A81A-2796-4BA1-861E-F022A8F5D364}" type="slidenum">
              <a:rPr lang="de-DE" altLang="de-DE" sz="1300" smtClean="0"/>
              <a:pPr>
                <a:spcBef>
                  <a:spcPct val="0"/>
                </a:spcBef>
              </a:pPr>
              <a:t>21</a:t>
            </a:fld>
            <a:endParaRPr lang="de-DE" altLang="de-DE" sz="1300"/>
          </a:p>
        </p:txBody>
      </p:sp>
      <p:sp>
        <p:nvSpPr>
          <p:cNvPr id="47107" name="Rectangle 2">
            <a:extLst>
              <a:ext uri="{FF2B5EF4-FFF2-40B4-BE49-F238E27FC236}">
                <a16:creationId xmlns:a16="http://schemas.microsoft.com/office/drawing/2014/main" id="{15DC792D-61CF-43E5-9283-6BD54BFF815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8" name="Rectangle 3">
            <a:extLst>
              <a:ext uri="{FF2B5EF4-FFF2-40B4-BE49-F238E27FC236}">
                <a16:creationId xmlns:a16="http://schemas.microsoft.com/office/drawing/2014/main" id="{B3D23264-D2FC-4AC2-8B91-DD97735BF44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 altLang="de-DE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>
            <a:extLst>
              <a:ext uri="{FF2B5EF4-FFF2-40B4-BE49-F238E27FC236}">
                <a16:creationId xmlns:a16="http://schemas.microsoft.com/office/drawing/2014/main" id="{A81A4211-E04B-4F8F-8D3A-2F53CD06711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8901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8901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8901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8901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8901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890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890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890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890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346054AB-CDE0-4CD6-B48C-84A51713E467}" type="slidenum">
              <a:rPr lang="de-DE" altLang="de-DE" sz="1300" smtClean="0"/>
              <a:pPr>
                <a:spcBef>
                  <a:spcPct val="0"/>
                </a:spcBef>
              </a:pPr>
              <a:t>22</a:t>
            </a:fld>
            <a:endParaRPr lang="de-DE" altLang="de-DE" sz="1300"/>
          </a:p>
        </p:txBody>
      </p:sp>
      <p:sp>
        <p:nvSpPr>
          <p:cNvPr id="49155" name="Rectangle 2">
            <a:extLst>
              <a:ext uri="{FF2B5EF4-FFF2-40B4-BE49-F238E27FC236}">
                <a16:creationId xmlns:a16="http://schemas.microsoft.com/office/drawing/2014/main" id="{659BBB88-0529-4378-81C8-086CDC3ADC7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6" name="Rectangle 3">
            <a:extLst>
              <a:ext uri="{FF2B5EF4-FFF2-40B4-BE49-F238E27FC236}">
                <a16:creationId xmlns:a16="http://schemas.microsoft.com/office/drawing/2014/main" id="{C2F043F9-C4B5-479E-BCBC-AA5B4EC9C1E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GB" altLang="de-DE" dirty="0"/>
              <a:t>n = </a:t>
            </a:r>
            <a:r>
              <a:rPr lang="en-GB" altLang="de-DE" dirty="0" err="1"/>
              <a:t>Vv</a:t>
            </a:r>
            <a:r>
              <a:rPr lang="en-GB" altLang="de-DE" dirty="0"/>
              <a:t>/Vt – some voids may be filled with air and so n is always bigger as it accounts for both water and aid voids. 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>
            <a:extLst>
              <a:ext uri="{FF2B5EF4-FFF2-40B4-BE49-F238E27FC236}">
                <a16:creationId xmlns:a16="http://schemas.microsoft.com/office/drawing/2014/main" id="{626AD28A-2F7D-4469-B13A-CF1F36D91F3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8901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8901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8901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8901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8901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890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890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890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890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AE7CA912-076C-44A2-B784-57A3F9DBF618}" type="slidenum">
              <a:rPr lang="de-DE" altLang="de-DE" sz="1300" smtClean="0"/>
              <a:pPr>
                <a:spcBef>
                  <a:spcPct val="0"/>
                </a:spcBef>
              </a:pPr>
              <a:t>23</a:t>
            </a:fld>
            <a:endParaRPr lang="de-DE" altLang="de-DE" sz="1300"/>
          </a:p>
        </p:txBody>
      </p:sp>
      <p:sp>
        <p:nvSpPr>
          <p:cNvPr id="51203" name="Rectangle 2">
            <a:extLst>
              <a:ext uri="{FF2B5EF4-FFF2-40B4-BE49-F238E27FC236}">
                <a16:creationId xmlns:a16="http://schemas.microsoft.com/office/drawing/2014/main" id="{23EA65AF-56F8-4093-B10F-B504E24E53D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4" name="Rectangle 3">
            <a:extLst>
              <a:ext uri="{FF2B5EF4-FFF2-40B4-BE49-F238E27FC236}">
                <a16:creationId xmlns:a16="http://schemas.microsoft.com/office/drawing/2014/main" id="{94EFB2BE-A015-4840-BAC0-DF102B132F8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 altLang="de-DE"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>
            <a:extLst>
              <a:ext uri="{FF2B5EF4-FFF2-40B4-BE49-F238E27FC236}">
                <a16:creationId xmlns:a16="http://schemas.microsoft.com/office/drawing/2014/main" id="{C3BD73D4-547C-42D4-ABD4-BF2E84BF8FA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8901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8901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8901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8901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8901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890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890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890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890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A42B141C-FA18-4160-92DA-57CEE5520259}" type="slidenum">
              <a:rPr lang="de-DE" altLang="de-DE" sz="1300" smtClean="0"/>
              <a:pPr>
                <a:spcBef>
                  <a:spcPct val="0"/>
                </a:spcBef>
              </a:pPr>
              <a:t>24</a:t>
            </a:fld>
            <a:endParaRPr lang="de-DE" altLang="de-DE" sz="1300"/>
          </a:p>
        </p:txBody>
      </p:sp>
      <p:sp>
        <p:nvSpPr>
          <p:cNvPr id="53251" name="Rectangle 2">
            <a:extLst>
              <a:ext uri="{FF2B5EF4-FFF2-40B4-BE49-F238E27FC236}">
                <a16:creationId xmlns:a16="http://schemas.microsoft.com/office/drawing/2014/main" id="{3E59FFF6-0E07-4C4E-928C-21D782FB676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>
            <a:extLst>
              <a:ext uri="{FF2B5EF4-FFF2-40B4-BE49-F238E27FC236}">
                <a16:creationId xmlns:a16="http://schemas.microsoft.com/office/drawing/2014/main" id="{59C17886-050A-46DB-B3B5-1B65D99887D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GB" altLang="de-DE" dirty="0"/>
              <a:t>Water has among the highest surface tension among the liquid</a:t>
            </a: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>
            <a:extLst>
              <a:ext uri="{FF2B5EF4-FFF2-40B4-BE49-F238E27FC236}">
                <a16:creationId xmlns:a16="http://schemas.microsoft.com/office/drawing/2014/main" id="{CBBD185B-4F2B-4203-9971-0A122C3F8A2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8901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8901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8901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8901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8901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890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890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890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890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02A62109-4078-4EBC-A85D-B858FD9284A5}" type="slidenum">
              <a:rPr lang="de-DE" altLang="de-DE" sz="1300" smtClean="0"/>
              <a:pPr>
                <a:spcBef>
                  <a:spcPct val="0"/>
                </a:spcBef>
              </a:pPr>
              <a:t>25</a:t>
            </a:fld>
            <a:endParaRPr lang="de-DE" altLang="de-DE" sz="1300"/>
          </a:p>
        </p:txBody>
      </p:sp>
      <p:sp>
        <p:nvSpPr>
          <p:cNvPr id="55299" name="Rectangle 2">
            <a:extLst>
              <a:ext uri="{FF2B5EF4-FFF2-40B4-BE49-F238E27FC236}">
                <a16:creationId xmlns:a16="http://schemas.microsoft.com/office/drawing/2014/main" id="{A8898F5C-8AA4-424E-9F87-FD19C8E0269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0" name="Rectangle 3">
            <a:extLst>
              <a:ext uri="{FF2B5EF4-FFF2-40B4-BE49-F238E27FC236}">
                <a16:creationId xmlns:a16="http://schemas.microsoft.com/office/drawing/2014/main" id="{89593721-EE8D-4E4B-9DA2-78A34E2D24E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 altLang="de-DE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>
            <a:extLst>
              <a:ext uri="{FF2B5EF4-FFF2-40B4-BE49-F238E27FC236}">
                <a16:creationId xmlns:a16="http://schemas.microsoft.com/office/drawing/2014/main" id="{32CF4E2B-AB6C-4BFA-82B0-182496B9E9A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8901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8901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8901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8901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8901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890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890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890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890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9CA2FB2A-9E28-439C-9B2B-4BF1053998ED}" type="slidenum">
              <a:rPr lang="de-DE" altLang="de-DE" sz="1300" smtClean="0"/>
              <a:pPr>
                <a:spcBef>
                  <a:spcPct val="0"/>
                </a:spcBef>
              </a:pPr>
              <a:t>26</a:t>
            </a:fld>
            <a:endParaRPr lang="de-DE" altLang="de-DE" sz="1300"/>
          </a:p>
        </p:txBody>
      </p:sp>
      <p:sp>
        <p:nvSpPr>
          <p:cNvPr id="57347" name="Rectangle 2">
            <a:extLst>
              <a:ext uri="{FF2B5EF4-FFF2-40B4-BE49-F238E27FC236}">
                <a16:creationId xmlns:a16="http://schemas.microsoft.com/office/drawing/2014/main" id="{5DDA30C4-C752-418A-8481-E7A3F4DBB4B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8" name="Rectangle 3">
            <a:extLst>
              <a:ext uri="{FF2B5EF4-FFF2-40B4-BE49-F238E27FC236}">
                <a16:creationId xmlns:a16="http://schemas.microsoft.com/office/drawing/2014/main" id="{0D7EA357-AB95-4A0B-9429-256771DE587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 altLang="de-DE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>
            <a:extLst>
              <a:ext uri="{FF2B5EF4-FFF2-40B4-BE49-F238E27FC236}">
                <a16:creationId xmlns:a16="http://schemas.microsoft.com/office/drawing/2014/main" id="{8E2BB949-ADB2-4F8D-A6F1-E5E2FC9D1FF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8901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8901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8901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8901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8901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890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890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890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890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08D74EAC-EAE7-4960-A2C1-CA149636A197}" type="slidenum">
              <a:rPr lang="de-DE" altLang="de-DE" sz="1300" smtClean="0"/>
              <a:pPr>
                <a:spcBef>
                  <a:spcPct val="0"/>
                </a:spcBef>
              </a:pPr>
              <a:t>27</a:t>
            </a:fld>
            <a:endParaRPr lang="de-DE" altLang="de-DE" sz="1300"/>
          </a:p>
        </p:txBody>
      </p:sp>
      <p:sp>
        <p:nvSpPr>
          <p:cNvPr id="59395" name="Rectangle 2">
            <a:extLst>
              <a:ext uri="{FF2B5EF4-FFF2-40B4-BE49-F238E27FC236}">
                <a16:creationId xmlns:a16="http://schemas.microsoft.com/office/drawing/2014/main" id="{56E0BEF9-B74D-4925-BC3E-D8C031A66AC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>
            <a:extLst>
              <a:ext uri="{FF2B5EF4-FFF2-40B4-BE49-F238E27FC236}">
                <a16:creationId xmlns:a16="http://schemas.microsoft.com/office/drawing/2014/main" id="{43E70AB7-9473-43E5-8924-1D175778A6B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 altLang="de-DE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7">
            <a:extLst>
              <a:ext uri="{FF2B5EF4-FFF2-40B4-BE49-F238E27FC236}">
                <a16:creationId xmlns:a16="http://schemas.microsoft.com/office/drawing/2014/main" id="{B0CEBC04-BBB7-4D10-AF40-F1F4235CB97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8901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8901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8901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8901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8901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890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890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890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890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A7A7518F-A886-4F09-B5C8-35C642AA256D}" type="slidenum">
              <a:rPr lang="de-DE" altLang="de-DE" sz="1300" smtClean="0"/>
              <a:pPr>
                <a:spcBef>
                  <a:spcPct val="0"/>
                </a:spcBef>
              </a:pPr>
              <a:t>3</a:t>
            </a:fld>
            <a:endParaRPr lang="de-DE" altLang="de-DE" sz="1300"/>
          </a:p>
        </p:txBody>
      </p:sp>
      <p:sp>
        <p:nvSpPr>
          <p:cNvPr id="10243" name="Rectangle 2">
            <a:extLst>
              <a:ext uri="{FF2B5EF4-FFF2-40B4-BE49-F238E27FC236}">
                <a16:creationId xmlns:a16="http://schemas.microsoft.com/office/drawing/2014/main" id="{622911F1-B2CD-4988-8E84-FA57A702670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4" name="Rectangle 3">
            <a:extLst>
              <a:ext uri="{FF2B5EF4-FFF2-40B4-BE49-F238E27FC236}">
                <a16:creationId xmlns:a16="http://schemas.microsoft.com/office/drawing/2014/main" id="{F2B0303D-0601-4D2F-AB05-FBA86011B87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 altLang="de-DE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>
            <a:extLst>
              <a:ext uri="{FF2B5EF4-FFF2-40B4-BE49-F238E27FC236}">
                <a16:creationId xmlns:a16="http://schemas.microsoft.com/office/drawing/2014/main" id="{8478E764-69FA-447C-863A-AFCFFD3F664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8901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8901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8901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8901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8901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890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890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890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890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7197EBCB-748F-4268-8CE8-4933DD977864}" type="slidenum">
              <a:rPr lang="de-DE" altLang="de-DE" sz="1300" smtClean="0"/>
              <a:pPr>
                <a:spcBef>
                  <a:spcPct val="0"/>
                </a:spcBef>
              </a:pPr>
              <a:t>4</a:t>
            </a:fld>
            <a:endParaRPr lang="de-DE" altLang="de-DE" sz="1300"/>
          </a:p>
        </p:txBody>
      </p:sp>
      <p:sp>
        <p:nvSpPr>
          <p:cNvPr id="12291" name="Rectangle 2">
            <a:extLst>
              <a:ext uri="{FF2B5EF4-FFF2-40B4-BE49-F238E27FC236}">
                <a16:creationId xmlns:a16="http://schemas.microsoft.com/office/drawing/2014/main" id="{06C1E4F7-0E61-4D79-9265-20C57D98AAB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>
            <a:extLst>
              <a:ext uri="{FF2B5EF4-FFF2-40B4-BE49-F238E27FC236}">
                <a16:creationId xmlns:a16="http://schemas.microsoft.com/office/drawing/2014/main" id="{B909FF30-8391-43B3-A76D-2362C197A94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 altLang="de-DE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>
            <a:extLst>
              <a:ext uri="{FF2B5EF4-FFF2-40B4-BE49-F238E27FC236}">
                <a16:creationId xmlns:a16="http://schemas.microsoft.com/office/drawing/2014/main" id="{8BADDA8D-A71E-49F8-B5A5-228E0CF5847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8901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8901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8901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8901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8901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890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890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890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890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89CDF40A-CA93-424D-BEC2-E8C87A3BE8B8}" type="slidenum">
              <a:rPr lang="de-DE" altLang="de-DE" sz="1300" smtClean="0"/>
              <a:pPr>
                <a:spcBef>
                  <a:spcPct val="0"/>
                </a:spcBef>
              </a:pPr>
              <a:t>5</a:t>
            </a:fld>
            <a:endParaRPr lang="de-DE" altLang="de-DE" sz="1300"/>
          </a:p>
        </p:txBody>
      </p:sp>
      <p:sp>
        <p:nvSpPr>
          <p:cNvPr id="14339" name="Rectangle 2">
            <a:extLst>
              <a:ext uri="{FF2B5EF4-FFF2-40B4-BE49-F238E27FC236}">
                <a16:creationId xmlns:a16="http://schemas.microsoft.com/office/drawing/2014/main" id="{252F0E4D-EFA6-47FF-AC70-474FFC644C8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40" name="Rectangle 3">
            <a:extLst>
              <a:ext uri="{FF2B5EF4-FFF2-40B4-BE49-F238E27FC236}">
                <a16:creationId xmlns:a16="http://schemas.microsoft.com/office/drawing/2014/main" id="{75E1FFA4-C3D8-475D-81D2-EDEA685E7AB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 altLang="de-DE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7">
            <a:extLst>
              <a:ext uri="{FF2B5EF4-FFF2-40B4-BE49-F238E27FC236}">
                <a16:creationId xmlns:a16="http://schemas.microsoft.com/office/drawing/2014/main" id="{51B135AD-0DEF-4790-B225-BD64B2024DA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8901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8901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8901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8901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8901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890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890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890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890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6C09D68D-5A8A-48CE-A50C-3CFE1D4FF308}" type="slidenum">
              <a:rPr lang="de-DE" altLang="de-DE" sz="1300" smtClean="0"/>
              <a:pPr>
                <a:spcBef>
                  <a:spcPct val="0"/>
                </a:spcBef>
              </a:pPr>
              <a:t>6</a:t>
            </a:fld>
            <a:endParaRPr lang="de-DE" altLang="de-DE" sz="1300"/>
          </a:p>
        </p:txBody>
      </p:sp>
      <p:sp>
        <p:nvSpPr>
          <p:cNvPr id="16387" name="Rectangle 2">
            <a:extLst>
              <a:ext uri="{FF2B5EF4-FFF2-40B4-BE49-F238E27FC236}">
                <a16:creationId xmlns:a16="http://schemas.microsoft.com/office/drawing/2014/main" id="{E743A361-E4F0-4CAC-B963-25B07E485A6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8" name="Rectangle 3">
            <a:extLst>
              <a:ext uri="{FF2B5EF4-FFF2-40B4-BE49-F238E27FC236}">
                <a16:creationId xmlns:a16="http://schemas.microsoft.com/office/drawing/2014/main" id="{BBDE3081-A417-4426-9CD2-EDD8DCE31DD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 altLang="de-DE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>
            <a:extLst>
              <a:ext uri="{FF2B5EF4-FFF2-40B4-BE49-F238E27FC236}">
                <a16:creationId xmlns:a16="http://schemas.microsoft.com/office/drawing/2014/main" id="{59A4BB18-11DA-429D-A8C3-33A157789E3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8901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8901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8901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8901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8901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890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890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890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890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C379B64F-1B41-45AC-8856-8101A62A7DB4}" type="slidenum">
              <a:rPr lang="de-DE" altLang="de-DE" sz="1300" smtClean="0"/>
              <a:pPr>
                <a:spcBef>
                  <a:spcPct val="0"/>
                </a:spcBef>
              </a:pPr>
              <a:t>7</a:t>
            </a:fld>
            <a:endParaRPr lang="de-DE" altLang="de-DE" sz="1300"/>
          </a:p>
        </p:txBody>
      </p:sp>
      <p:sp>
        <p:nvSpPr>
          <p:cNvPr id="18435" name="Rectangle 2">
            <a:extLst>
              <a:ext uri="{FF2B5EF4-FFF2-40B4-BE49-F238E27FC236}">
                <a16:creationId xmlns:a16="http://schemas.microsoft.com/office/drawing/2014/main" id="{5011C227-919D-452A-AB76-26F03105EC7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>
            <a:extLst>
              <a:ext uri="{FF2B5EF4-FFF2-40B4-BE49-F238E27FC236}">
                <a16:creationId xmlns:a16="http://schemas.microsoft.com/office/drawing/2014/main" id="{5D178229-F91A-4EC9-83DE-71AAC045491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 altLang="de-DE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>
            <a:extLst>
              <a:ext uri="{FF2B5EF4-FFF2-40B4-BE49-F238E27FC236}">
                <a16:creationId xmlns:a16="http://schemas.microsoft.com/office/drawing/2014/main" id="{1490580F-709F-4D7D-AC25-E9224461213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8901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8901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8901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8901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8901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890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890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890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890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7EEB3A5A-C753-436D-AB92-DFB89FAA82FD}" type="slidenum">
              <a:rPr lang="de-DE" altLang="de-DE" sz="1300" smtClean="0"/>
              <a:pPr>
                <a:spcBef>
                  <a:spcPct val="0"/>
                </a:spcBef>
              </a:pPr>
              <a:t>8</a:t>
            </a:fld>
            <a:endParaRPr lang="de-DE" altLang="de-DE" sz="1300"/>
          </a:p>
        </p:txBody>
      </p:sp>
      <p:sp>
        <p:nvSpPr>
          <p:cNvPr id="20483" name="Rectangle 2">
            <a:extLst>
              <a:ext uri="{FF2B5EF4-FFF2-40B4-BE49-F238E27FC236}">
                <a16:creationId xmlns:a16="http://schemas.microsoft.com/office/drawing/2014/main" id="{9882FEFE-2D0F-4D9E-AC92-D1668965366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4" name="Rectangle 3">
            <a:extLst>
              <a:ext uri="{FF2B5EF4-FFF2-40B4-BE49-F238E27FC236}">
                <a16:creationId xmlns:a16="http://schemas.microsoft.com/office/drawing/2014/main" id="{F4477DB5-81B5-4235-A2B6-66871DDD5F7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 altLang="de-DE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>
            <a:extLst>
              <a:ext uri="{FF2B5EF4-FFF2-40B4-BE49-F238E27FC236}">
                <a16:creationId xmlns:a16="http://schemas.microsoft.com/office/drawing/2014/main" id="{E0349A76-6828-4D0E-B17B-C1EB1E28B8A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8901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8901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8901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8901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8901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890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890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890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890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E41CA80D-BAE4-417F-B675-63A2404F5915}" type="slidenum">
              <a:rPr lang="de-DE" altLang="de-DE" sz="1300" smtClean="0"/>
              <a:pPr>
                <a:spcBef>
                  <a:spcPct val="0"/>
                </a:spcBef>
              </a:pPr>
              <a:t>9</a:t>
            </a:fld>
            <a:endParaRPr lang="de-DE" altLang="de-DE" sz="1300"/>
          </a:p>
        </p:txBody>
      </p:sp>
      <p:sp>
        <p:nvSpPr>
          <p:cNvPr id="22531" name="Rectangle 2">
            <a:extLst>
              <a:ext uri="{FF2B5EF4-FFF2-40B4-BE49-F238E27FC236}">
                <a16:creationId xmlns:a16="http://schemas.microsoft.com/office/drawing/2014/main" id="{F862F35D-E809-4695-8460-0642E7194B7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2" name="Rectangle 3">
            <a:extLst>
              <a:ext uri="{FF2B5EF4-FFF2-40B4-BE49-F238E27FC236}">
                <a16:creationId xmlns:a16="http://schemas.microsoft.com/office/drawing/2014/main" id="{3C85B860-CC1B-474C-AC88-FF78EB5DA40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 altLang="de-DE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bg>
      <p:bgPr>
        <a:solidFill>
          <a:srgbClr val="0B2A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1031">
            <a:extLst>
              <a:ext uri="{FF2B5EF4-FFF2-40B4-BE49-F238E27FC236}">
                <a16:creationId xmlns:a16="http://schemas.microsoft.com/office/drawing/2014/main" id="{73C6680C-3B30-4618-B12B-64BAF0DDD998}"/>
              </a:ext>
            </a:extLst>
          </p:cNvPr>
          <p:cNvSpPr>
            <a:spLocks noChangeShapeType="1"/>
          </p:cNvSpPr>
          <p:nvPr/>
        </p:nvSpPr>
        <p:spPr bwMode="auto">
          <a:xfrm>
            <a:off x="-12700" y="1168400"/>
            <a:ext cx="9144000" cy="0"/>
          </a:xfrm>
          <a:prstGeom prst="line">
            <a:avLst/>
          </a:prstGeom>
          <a:noFill/>
          <a:ln w="6350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" name="Line 1032">
            <a:extLst>
              <a:ext uri="{FF2B5EF4-FFF2-40B4-BE49-F238E27FC236}">
                <a16:creationId xmlns:a16="http://schemas.microsoft.com/office/drawing/2014/main" id="{055531C9-C973-440B-A48C-7037113F0F6D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1346200"/>
            <a:ext cx="9144000" cy="0"/>
          </a:xfrm>
          <a:prstGeom prst="line">
            <a:avLst/>
          </a:prstGeom>
          <a:noFill/>
          <a:ln w="6350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6" name="Picture 1044" descr="D:\Job\Aktive Beratung\TUD Neu CI\Kopie von TU_Logo_90mm\TU_Logo_90_SW.png">
            <a:extLst>
              <a:ext uri="{FF2B5EF4-FFF2-40B4-BE49-F238E27FC236}">
                <a16:creationId xmlns:a16="http://schemas.microsoft.com/office/drawing/2014/main" id="{FF7F7CDA-EB81-4EB0-B81E-77F7F50170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600" y="438150"/>
            <a:ext cx="1905000" cy="55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8">
            <a:extLst>
              <a:ext uri="{FF2B5EF4-FFF2-40B4-BE49-F238E27FC236}">
                <a16:creationId xmlns:a16="http://schemas.microsoft.com/office/drawing/2014/main" id="{56C5D8E1-180C-445E-B08D-6B13DC551A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0600" y="1200150"/>
            <a:ext cx="74676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anchor="ctr"/>
          <a:lstStyle/>
          <a:p>
            <a:pPr eaLnBrk="1" hangingPunct="1">
              <a:spcBef>
                <a:spcPct val="50000"/>
              </a:spcBef>
              <a:defRPr/>
            </a:pPr>
            <a:r>
              <a:rPr lang="de-DE" sz="900" cap="all" dirty="0">
                <a:solidFill>
                  <a:srgbClr val="FFFFFF"/>
                </a:solidFill>
                <a:latin typeface="DIN-Light" pitchFamily="34" charset="0"/>
              </a:rPr>
              <a:t>Fakultät für Forst-, Geo- und Hydrowissenschaften, Fachrichtung Wasserwesen, Institut für Grundwasserwirtschaft</a:t>
            </a:r>
            <a:endParaRPr lang="de-DE" sz="1050" b="0" cap="all" dirty="0">
              <a:solidFill>
                <a:schemeClr val="bg1"/>
              </a:solidFill>
              <a:latin typeface="DIN-Light" pitchFamily="34" charset="0"/>
            </a:endParaRPr>
          </a:p>
        </p:txBody>
      </p:sp>
      <p:sp>
        <p:nvSpPr>
          <p:cNvPr id="8" name="Datumsplatzhalter 21">
            <a:extLst>
              <a:ext uri="{FF2B5EF4-FFF2-40B4-BE49-F238E27FC236}">
                <a16:creationId xmlns:a16="http://schemas.microsoft.com/office/drawing/2014/main" id="{F702824B-867E-473B-BA00-3B7ADD1674F7}"/>
              </a:ext>
            </a:extLst>
          </p:cNvPr>
          <p:cNvSpPr txBox="1">
            <a:spLocks/>
          </p:cNvSpPr>
          <p:nvPr/>
        </p:nvSpPr>
        <p:spPr>
          <a:xfrm>
            <a:off x="1009650" y="6215063"/>
            <a:ext cx="2847975" cy="365125"/>
          </a:xfrm>
          <a:prstGeom prst="rect">
            <a:avLst/>
          </a:prstGeom>
        </p:spPr>
        <p:txBody>
          <a:bodyPr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1400" b="0" dirty="0">
                <a:solidFill>
                  <a:schemeClr val="bg1"/>
                </a:solidFill>
                <a:latin typeface="+mj-lt"/>
              </a:rPr>
              <a:t>TU Dresden, </a:t>
            </a:r>
            <a:fld id="{7D08FCBE-A014-4F42-ABAD-DAAA27AA565B}" type="datetimeFigureOut">
              <a:rPr lang="de-DE" sz="1400" b="0" smtClean="0">
                <a:solidFill>
                  <a:schemeClr val="bg1"/>
                </a:solidFill>
                <a:latin typeface="+mj-lt"/>
              </a:rPr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t>05.12.2021</a:t>
            </a:fld>
            <a:endParaRPr lang="de-DE" sz="1400" b="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Datumsplatzhalter 21">
            <a:extLst>
              <a:ext uri="{FF2B5EF4-FFF2-40B4-BE49-F238E27FC236}">
                <a16:creationId xmlns:a16="http://schemas.microsoft.com/office/drawing/2014/main" id="{4E4AC5B3-CF61-4CF6-BC63-E04D661CE2FA}"/>
              </a:ext>
            </a:extLst>
          </p:cNvPr>
          <p:cNvSpPr txBox="1">
            <a:spLocks/>
          </p:cNvSpPr>
          <p:nvPr/>
        </p:nvSpPr>
        <p:spPr>
          <a:xfrm>
            <a:off x="5608638" y="6207125"/>
            <a:ext cx="2847975" cy="365125"/>
          </a:xfrm>
          <a:prstGeom prst="rect">
            <a:avLst/>
          </a:prstGeom>
        </p:spPr>
        <p:txBody>
          <a:bodyPr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1400" b="0" dirty="0">
                <a:solidFill>
                  <a:schemeClr val="bg1"/>
                </a:solidFill>
                <a:latin typeface="+mj-lt"/>
              </a:rPr>
              <a:t>Prof. Dr. Rudolf Liedl</a:t>
            </a:r>
          </a:p>
        </p:txBody>
      </p:sp>
      <p:sp>
        <p:nvSpPr>
          <p:cNvPr id="5122" name="Rectangle 1026"/>
          <p:cNvSpPr>
            <a:spLocks noGrp="1" noChangeArrowheads="1"/>
          </p:cNvSpPr>
          <p:nvPr>
            <p:ph type="ctrTitle"/>
          </p:nvPr>
        </p:nvSpPr>
        <p:spPr>
          <a:xfrm>
            <a:off x="982663" y="2703513"/>
            <a:ext cx="7504112" cy="1143000"/>
          </a:xfrm>
        </p:spPr>
        <p:txBody>
          <a:bodyPr tIns="0"/>
          <a:lstStyle>
            <a:lvl1pPr>
              <a:defRPr sz="32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subTitle" idx="1"/>
          </p:nvPr>
        </p:nvSpPr>
        <p:spPr>
          <a:xfrm>
            <a:off x="990600" y="4286256"/>
            <a:ext cx="7467600" cy="685800"/>
          </a:xfrm>
        </p:spPr>
        <p:txBody>
          <a:bodyPr tIns="0" anchor="ctr"/>
          <a:lstStyle>
            <a:lvl1pPr marL="0" indent="0">
              <a:spcBef>
                <a:spcPct val="0"/>
              </a:spcBef>
              <a:buNone/>
              <a:defRPr sz="2400" b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de-DE"/>
              <a:t>Formatvorlage des Untertitelmasters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60903532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el 2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2" name="Inhaltsplatzhalter 31"/>
          <p:cNvSpPr>
            <a:spLocks noGrp="1"/>
          </p:cNvSpPr>
          <p:nvPr>
            <p:ph sz="quarter" idx="14"/>
          </p:nvPr>
        </p:nvSpPr>
        <p:spPr>
          <a:xfrm>
            <a:off x="1000125" y="1928832"/>
            <a:ext cx="7500938" cy="4286250"/>
          </a:xfrm>
        </p:spPr>
        <p:txBody>
          <a:bodyPr/>
          <a:lstStyle>
            <a:lvl1pPr>
              <a:buFont typeface="Arial" pitchFamily="34" charset="0"/>
              <a:buNone/>
              <a:defRPr/>
            </a:lvl1pPr>
            <a:lvl2pPr>
              <a:buFont typeface="Symbol" pitchFamily="18" charset="2"/>
              <a:buNone/>
              <a:defRPr/>
            </a:lvl2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96050547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7" name="Inhaltsplatzhalter 6"/>
          <p:cNvSpPr>
            <a:spLocks noGrp="1"/>
          </p:cNvSpPr>
          <p:nvPr>
            <p:ph sz="quarter" idx="14"/>
          </p:nvPr>
        </p:nvSpPr>
        <p:spPr>
          <a:xfrm>
            <a:off x="1000125" y="1928813"/>
            <a:ext cx="3643313" cy="4286250"/>
          </a:xfrm>
        </p:spPr>
        <p:txBody>
          <a:bodyPr/>
          <a:lstStyle>
            <a:lvl1pPr>
              <a:buFont typeface="Arial" pitchFamily="34" charset="0"/>
              <a:buNone/>
              <a:defRPr/>
            </a:lvl1pPr>
            <a:lvl2pPr>
              <a:buFont typeface="Symbol" pitchFamily="18" charset="2"/>
              <a:buNone/>
              <a:defRPr/>
            </a:lvl2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8" name="Inhaltsplatzhalter 6"/>
          <p:cNvSpPr>
            <a:spLocks noGrp="1"/>
          </p:cNvSpPr>
          <p:nvPr>
            <p:ph sz="quarter" idx="15"/>
          </p:nvPr>
        </p:nvSpPr>
        <p:spPr>
          <a:xfrm>
            <a:off x="4857752" y="1928802"/>
            <a:ext cx="3643313" cy="4286250"/>
          </a:xfrm>
        </p:spPr>
        <p:txBody>
          <a:bodyPr/>
          <a:lstStyle>
            <a:lvl1pPr>
              <a:buFont typeface="Arial" pitchFamily="34" charset="0"/>
              <a:buNone/>
              <a:defRPr/>
            </a:lvl1pPr>
            <a:lvl2pPr>
              <a:buFont typeface="Symbol" pitchFamily="18" charset="2"/>
              <a:buNone/>
              <a:defRPr/>
            </a:lvl2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24905019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wischen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928795" y="2928934"/>
            <a:ext cx="5072098" cy="1357322"/>
          </a:xfrm>
        </p:spPr>
        <p:txBody>
          <a:bodyPr/>
          <a:lstStyle>
            <a:lvl1pPr algn="ctr">
              <a:defRPr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quarter" idx="10"/>
          </p:nvPr>
        </p:nvSpPr>
        <p:spPr>
          <a:xfrm>
            <a:off x="1928813" y="4572004"/>
            <a:ext cx="5072062" cy="714375"/>
          </a:xfrm>
        </p:spPr>
        <p:txBody>
          <a:bodyPr/>
          <a:lstStyle>
            <a:lvl1pPr algn="ctr">
              <a:buNone/>
              <a:defRPr/>
            </a:lvl1pPr>
          </a:lstStyle>
          <a:p>
            <a:pPr lvl="0"/>
            <a:r>
              <a:rPr lang="de-DE"/>
              <a:t>Textmasterformate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326485988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el, Text und 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77900" y="1676400"/>
            <a:ext cx="7504113" cy="381000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half" idx="1"/>
          </p:nvPr>
        </p:nvSpPr>
        <p:spPr>
          <a:xfrm>
            <a:off x="990600" y="2590800"/>
            <a:ext cx="3657600" cy="3505200"/>
          </a:xfrm>
        </p:spPr>
        <p:txBody>
          <a:bodyPr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quarter" idx="2"/>
          </p:nvPr>
        </p:nvSpPr>
        <p:spPr>
          <a:xfrm>
            <a:off x="4800600" y="2590800"/>
            <a:ext cx="3657600" cy="1676400"/>
          </a:xfrm>
        </p:spPr>
        <p:txBody>
          <a:bodyPr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sz="quarter" idx="3"/>
          </p:nvPr>
        </p:nvSpPr>
        <p:spPr>
          <a:xfrm>
            <a:off x="4800600" y="4419600"/>
            <a:ext cx="3657600" cy="1676400"/>
          </a:xfrm>
        </p:spPr>
        <p:txBody>
          <a:bodyPr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4084585985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Media">
  <p:cSld name="Titel, Text und Mediencl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77900" y="1676400"/>
            <a:ext cx="7504113" cy="381000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half" idx="1"/>
          </p:nvPr>
        </p:nvSpPr>
        <p:spPr>
          <a:xfrm>
            <a:off x="990600" y="2590800"/>
            <a:ext cx="3657600" cy="3505200"/>
          </a:xfrm>
        </p:spPr>
        <p:txBody>
          <a:bodyPr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Medienplatzhalter 3"/>
          <p:cNvSpPr>
            <a:spLocks noGrp="1"/>
          </p:cNvSpPr>
          <p:nvPr>
            <p:ph type="media" sz="half" idx="2"/>
          </p:nvPr>
        </p:nvSpPr>
        <p:spPr>
          <a:xfrm>
            <a:off x="4800600" y="2590800"/>
            <a:ext cx="3657600" cy="3505200"/>
          </a:xfrm>
        </p:spPr>
        <p:txBody>
          <a:bodyPr/>
          <a:lstStyle/>
          <a:p>
            <a:pPr lvl="0"/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661992377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91A51CCE-4233-4C20-BAC5-135BD5E1A42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006475" y="1333500"/>
            <a:ext cx="7504113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/>
              <a:t>Klicken Sie, um das Titelformat zu bearbeiten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4EC61937-B8E9-4A61-AC05-3737EAF5B3F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90600" y="1928813"/>
            <a:ext cx="7467600" cy="4357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/>
              <a:t>Klicken Sie, um die Formate des Vorlagentextes zu bearbeiten</a:t>
            </a:r>
          </a:p>
          <a:p>
            <a:pPr lvl="1"/>
            <a:r>
              <a:rPr lang="de-DE" altLang="de-DE"/>
              <a:t>Zweite Ebene</a:t>
            </a:r>
          </a:p>
          <a:p>
            <a:pPr lvl="2"/>
            <a:r>
              <a:rPr lang="de-DE" altLang="de-DE"/>
              <a:t>Dritte Ebene</a:t>
            </a:r>
          </a:p>
          <a:p>
            <a:pPr lvl="3"/>
            <a:r>
              <a:rPr lang="de-DE" altLang="de-DE"/>
              <a:t>Vierte Ebene</a:t>
            </a:r>
          </a:p>
          <a:p>
            <a:pPr lvl="4"/>
            <a:r>
              <a:rPr lang="de-DE" altLang="de-DE"/>
              <a:t>Fünfte Ebene</a:t>
            </a:r>
          </a:p>
        </p:txBody>
      </p:sp>
      <p:sp>
        <p:nvSpPr>
          <p:cNvPr id="1028" name="Line 8">
            <a:extLst>
              <a:ext uri="{FF2B5EF4-FFF2-40B4-BE49-F238E27FC236}">
                <a16:creationId xmlns:a16="http://schemas.microsoft.com/office/drawing/2014/main" id="{D2650A2E-FD05-488F-B409-36D2AC721F8E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1123950"/>
            <a:ext cx="9144000" cy="0"/>
          </a:xfrm>
          <a:prstGeom prst="line">
            <a:avLst/>
          </a:prstGeom>
          <a:noFill/>
          <a:ln w="6350">
            <a:solidFill>
              <a:srgbClr val="96969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9" name="Line 9">
            <a:extLst>
              <a:ext uri="{FF2B5EF4-FFF2-40B4-BE49-F238E27FC236}">
                <a16:creationId xmlns:a16="http://schemas.microsoft.com/office/drawing/2014/main" id="{2116D8D7-E031-4AF5-ACE0-F32B4CFEB2A7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1000125"/>
            <a:ext cx="9144000" cy="0"/>
          </a:xfrm>
          <a:prstGeom prst="line">
            <a:avLst/>
          </a:prstGeom>
          <a:noFill/>
          <a:ln w="6350">
            <a:solidFill>
              <a:srgbClr val="96969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1030" name="Picture 15" descr="TU_Logo_90_HKS41">
            <a:extLst>
              <a:ext uri="{FF2B5EF4-FFF2-40B4-BE49-F238E27FC236}">
                <a16:creationId xmlns:a16="http://schemas.microsoft.com/office/drawing/2014/main" id="{A979AC1C-B2D8-4C8E-BB9F-F38DFDD7CC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588" y="438150"/>
            <a:ext cx="1443037" cy="423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Rectangle 8">
            <a:extLst>
              <a:ext uri="{FF2B5EF4-FFF2-40B4-BE49-F238E27FC236}">
                <a16:creationId xmlns:a16="http://schemas.microsoft.com/office/drawing/2014/main" id="{46396CAA-5924-4C3A-A2C9-142BDFC64D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0600" y="1014413"/>
            <a:ext cx="8153400" cy="128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anchor="ctr"/>
          <a:lstStyle/>
          <a:p>
            <a:pPr eaLnBrk="1" hangingPunct="1">
              <a:spcBef>
                <a:spcPct val="50000"/>
              </a:spcBef>
              <a:defRPr/>
            </a:pPr>
            <a:r>
              <a:rPr lang="de-DE" sz="900" dirty="0">
                <a:solidFill>
                  <a:schemeClr val="bg2">
                    <a:lumMod val="75000"/>
                  </a:schemeClr>
                </a:solidFill>
                <a:latin typeface="DIN-Light" pitchFamily="34" charset="0"/>
              </a:rPr>
              <a:t>FACULTY OF ENVIRONMENTAL SCIENCES, DEPARTMENT HYDROSCIENCES, INSTITUTE FOR GROUNDWATER MANAGEMENT</a:t>
            </a:r>
            <a:endParaRPr lang="de-DE" sz="1050" b="0" dirty="0">
              <a:solidFill>
                <a:schemeClr val="bg2">
                  <a:lumMod val="75000"/>
                </a:schemeClr>
              </a:solidFill>
              <a:latin typeface="DIN-Light" pitchFamily="34" charset="0"/>
            </a:endParaRPr>
          </a:p>
        </p:txBody>
      </p:sp>
      <p:sp>
        <p:nvSpPr>
          <p:cNvPr id="28" name="Datumsplatzhalter 21">
            <a:extLst>
              <a:ext uri="{FF2B5EF4-FFF2-40B4-BE49-F238E27FC236}">
                <a16:creationId xmlns:a16="http://schemas.microsoft.com/office/drawing/2014/main" id="{1630178C-D73B-458B-B426-181125EB117D}"/>
              </a:ext>
            </a:extLst>
          </p:cNvPr>
          <p:cNvSpPr txBox="1">
            <a:spLocks/>
          </p:cNvSpPr>
          <p:nvPr/>
        </p:nvSpPr>
        <p:spPr>
          <a:xfrm>
            <a:off x="1009650" y="6357938"/>
            <a:ext cx="2338388" cy="365125"/>
          </a:xfrm>
          <a:prstGeom prst="rect">
            <a:avLst/>
          </a:prstGeom>
        </p:spPr>
        <p:txBody>
          <a:bodyPr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de-DE" b="0" dirty="0">
                <a:latin typeface="+mn-lt"/>
              </a:rPr>
              <a:t>TU Dresden, 21.10.2021</a:t>
            </a:r>
          </a:p>
        </p:txBody>
      </p:sp>
      <p:sp>
        <p:nvSpPr>
          <p:cNvPr id="29" name="Fußzeilenplatzhalter 22">
            <a:extLst>
              <a:ext uri="{FF2B5EF4-FFF2-40B4-BE49-F238E27FC236}">
                <a16:creationId xmlns:a16="http://schemas.microsoft.com/office/drawing/2014/main" id="{AADA7850-08C8-456E-9D37-3A458EBC9C3C}"/>
              </a:ext>
            </a:extLst>
          </p:cNvPr>
          <p:cNvSpPr txBox="1">
            <a:spLocks/>
          </p:cNvSpPr>
          <p:nvPr/>
        </p:nvSpPr>
        <p:spPr>
          <a:xfrm>
            <a:off x="3286125" y="6356350"/>
            <a:ext cx="2895600" cy="365125"/>
          </a:xfrm>
          <a:prstGeom prst="rect">
            <a:avLst/>
          </a:prstGeom>
        </p:spPr>
        <p:txBody>
          <a:bodyPr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de-DE" b="0" dirty="0">
                <a:latin typeface="+mn-lt"/>
              </a:rPr>
              <a:t>Yadav, P. K./GW-L2</a:t>
            </a:r>
          </a:p>
        </p:txBody>
      </p:sp>
      <p:sp>
        <p:nvSpPr>
          <p:cNvPr id="30" name="Foliennummernplatzhalter 23">
            <a:extLst>
              <a:ext uri="{FF2B5EF4-FFF2-40B4-BE49-F238E27FC236}">
                <a16:creationId xmlns:a16="http://schemas.microsoft.com/office/drawing/2014/main" id="{8E39211D-1CAA-4D92-B727-884D5B44562D}"/>
              </a:ext>
            </a:extLst>
          </p:cNvPr>
          <p:cNvSpPr txBox="1">
            <a:spLocks/>
          </p:cNvSpPr>
          <p:nvPr/>
        </p:nvSpPr>
        <p:spPr>
          <a:xfrm>
            <a:off x="6343650" y="6356350"/>
            <a:ext cx="2133600" cy="365125"/>
          </a:xfrm>
          <a:prstGeom prst="rect">
            <a:avLst/>
          </a:prstGeom>
        </p:spPr>
        <p:txBody>
          <a:bodyPr anchor="ctr"/>
          <a:lstStyle>
            <a:lvl1pPr eaLnBrk="0" hangingPunct="0">
              <a:defRPr sz="1000" b="1">
                <a:solidFill>
                  <a:schemeClr val="bg2"/>
                </a:solidFill>
                <a:latin typeface="Microsoft Sans Serif" panose="020B0604020202020204" pitchFamily="34" charset="0"/>
              </a:defRPr>
            </a:lvl1pPr>
            <a:lvl2pPr marL="742950" indent="-285750" eaLnBrk="0" hangingPunct="0">
              <a:defRPr sz="1000" b="1">
                <a:solidFill>
                  <a:schemeClr val="bg2"/>
                </a:solidFill>
                <a:latin typeface="Microsoft Sans Serif" panose="020B0604020202020204" pitchFamily="34" charset="0"/>
              </a:defRPr>
            </a:lvl2pPr>
            <a:lvl3pPr marL="1143000" indent="-228600" eaLnBrk="0" hangingPunct="0">
              <a:defRPr sz="1000" b="1">
                <a:solidFill>
                  <a:schemeClr val="bg2"/>
                </a:solidFill>
                <a:latin typeface="Microsoft Sans Serif" panose="020B0604020202020204" pitchFamily="34" charset="0"/>
              </a:defRPr>
            </a:lvl3pPr>
            <a:lvl4pPr marL="1600200" indent="-228600" eaLnBrk="0" hangingPunct="0">
              <a:defRPr sz="1000" b="1">
                <a:solidFill>
                  <a:schemeClr val="bg2"/>
                </a:solidFill>
                <a:latin typeface="Microsoft Sans Serif" panose="020B0604020202020204" pitchFamily="34" charset="0"/>
              </a:defRPr>
            </a:lvl4pPr>
            <a:lvl5pPr marL="2057400" indent="-228600" eaLnBrk="0" hangingPunct="0">
              <a:defRPr sz="1000" b="1">
                <a:solidFill>
                  <a:schemeClr val="bg2"/>
                </a:solidFill>
                <a:latin typeface="Microsoft Sans Serif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2"/>
                </a:solidFill>
                <a:latin typeface="Microsoft Sans Serif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2"/>
                </a:solidFill>
                <a:latin typeface="Microsoft Sans Serif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2"/>
                </a:solidFill>
                <a:latin typeface="Microsoft Sans Serif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bg2"/>
                </a:solidFill>
                <a:latin typeface="Microsoft Sans Serif" panose="020B0604020202020204" pitchFamily="34" charset="0"/>
              </a:defRPr>
            </a:lvl9pPr>
          </a:lstStyle>
          <a:p>
            <a:pPr algn="r" eaLnBrk="1" hangingPunct="1">
              <a:defRPr/>
            </a:pPr>
            <a:r>
              <a:rPr lang="de-DE" altLang="de-DE" b="0" dirty="0" err="1">
                <a:solidFill>
                  <a:srgbClr val="898989"/>
                </a:solidFill>
                <a:latin typeface="Verdana" panose="020B0604030504040204" pitchFamily="34" charset="0"/>
              </a:rPr>
              <a:t>transparency</a:t>
            </a:r>
            <a:r>
              <a:rPr lang="de-DE" altLang="de-DE" b="0" dirty="0">
                <a:solidFill>
                  <a:srgbClr val="898989"/>
                </a:solidFill>
                <a:latin typeface="Verdana" panose="020B0604030504040204" pitchFamily="34" charset="0"/>
              </a:rPr>
              <a:t> </a:t>
            </a:r>
            <a:fld id="{DFCF9412-192A-4CD3-BB4F-4A3F435E7A04}" type="slidenum">
              <a:rPr lang="de-DE" altLang="de-DE" b="0" smtClean="0">
                <a:solidFill>
                  <a:srgbClr val="898989"/>
                </a:solidFill>
                <a:latin typeface="Verdana" panose="020B0604030504040204" pitchFamily="34" charset="0"/>
              </a:rPr>
              <a:pPr algn="r" eaLnBrk="1" hangingPunct="1">
                <a:defRPr/>
              </a:pPr>
              <a:t>‹#›</a:t>
            </a:fld>
            <a:r>
              <a:rPr lang="de-DE" altLang="de-DE" b="0" dirty="0">
                <a:solidFill>
                  <a:srgbClr val="898989"/>
                </a:solidFill>
                <a:latin typeface="Verdana" panose="020B0604030504040204" pitchFamily="34" charset="0"/>
              </a:rPr>
              <a:t> </a:t>
            </a:r>
            <a:r>
              <a:rPr lang="de-DE" altLang="de-DE" b="0" dirty="0" err="1">
                <a:solidFill>
                  <a:srgbClr val="898989"/>
                </a:solidFill>
                <a:latin typeface="Verdana" panose="020B0604030504040204" pitchFamily="34" charset="0"/>
              </a:rPr>
              <a:t>of</a:t>
            </a:r>
            <a:r>
              <a:rPr lang="de-DE" altLang="de-DE" b="0" dirty="0">
                <a:solidFill>
                  <a:srgbClr val="898989"/>
                </a:solidFill>
                <a:latin typeface="Verdana" panose="020B0604030504040204" pitchFamily="34" charset="0"/>
              </a:rPr>
              <a:t> 27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82" r:id="rId1"/>
    <p:sldLayoutId id="2147483977" r:id="rId2"/>
    <p:sldLayoutId id="2147483978" r:id="rId3"/>
    <p:sldLayoutId id="2147483979" r:id="rId4"/>
    <p:sldLayoutId id="2147483980" r:id="rId5"/>
    <p:sldLayoutId id="2147483981" r:id="rId6"/>
  </p:sldLayoutIdLst>
  <p:transition/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lang="de-DE" b="1" dirty="0">
          <a:solidFill>
            <a:srgbClr val="0B2A5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b="1">
          <a:solidFill>
            <a:srgbClr val="0B2A51"/>
          </a:solidFill>
          <a:latin typeface="Verdana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b="1">
          <a:solidFill>
            <a:srgbClr val="0B2A51"/>
          </a:solidFill>
          <a:latin typeface="Verdana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b="1">
          <a:solidFill>
            <a:srgbClr val="0B2A51"/>
          </a:solidFill>
          <a:latin typeface="Verdana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b="1">
          <a:solidFill>
            <a:srgbClr val="0B2A51"/>
          </a:solidFill>
          <a:latin typeface="Verdana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Verdana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Verdana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Verdana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Verdana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defRPr sz="1600" b="1">
          <a:solidFill>
            <a:schemeClr val="tx1"/>
          </a:solidFill>
          <a:latin typeface="+mj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Symbol" panose="05050102010706020507" pitchFamily="18" charset="2"/>
        <a:defRPr sz="1600" b="1">
          <a:solidFill>
            <a:schemeClr val="tx1"/>
          </a:solidFill>
          <a:latin typeface="+mj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defRPr sz="1400" b="1">
          <a:solidFill>
            <a:schemeClr val="tx1"/>
          </a:solidFill>
          <a:latin typeface="+mj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defRPr sz="1400" b="1">
          <a:solidFill>
            <a:schemeClr val="tx1"/>
          </a:solidFill>
          <a:latin typeface="+mj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defRPr sz="1400" b="1">
          <a:solidFill>
            <a:schemeClr val="tx1"/>
          </a:solidFill>
          <a:latin typeface="+mj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defRPr sz="1400">
          <a:solidFill>
            <a:srgbClr val="001D4B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defRPr sz="1400">
          <a:solidFill>
            <a:srgbClr val="001D4B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defRPr sz="1400">
          <a:solidFill>
            <a:srgbClr val="001D4B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defRPr sz="1400">
          <a:solidFill>
            <a:srgbClr val="001D4B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9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0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23.jpeg"/><Relationship Id="rId5" Type="http://schemas.openxmlformats.org/officeDocument/2006/relationships/hyperlink" Target="Siebmaschine.AVI" TargetMode="External"/><Relationship Id="rId4" Type="http://schemas.openxmlformats.org/officeDocument/2006/relationships/image" Target="../media/image422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9.jpeg"/><Relationship Id="rId3" Type="http://schemas.openxmlformats.org/officeDocument/2006/relationships/image" Target="../media/image424.jpeg"/><Relationship Id="rId7" Type="http://schemas.openxmlformats.org/officeDocument/2006/relationships/image" Target="../media/image428.jpeg"/><Relationship Id="rId12" Type="http://schemas.openxmlformats.org/officeDocument/2006/relationships/image" Target="../media/image433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7.jpeg"/><Relationship Id="rId11" Type="http://schemas.openxmlformats.org/officeDocument/2006/relationships/image" Target="../media/image432.jpeg"/><Relationship Id="rId5" Type="http://schemas.openxmlformats.org/officeDocument/2006/relationships/image" Target="../media/image426.jpeg"/><Relationship Id="rId10" Type="http://schemas.openxmlformats.org/officeDocument/2006/relationships/image" Target="../media/image431.jpeg"/><Relationship Id="rId4" Type="http://schemas.openxmlformats.org/officeDocument/2006/relationships/image" Target="../media/image425.jpeg"/><Relationship Id="rId9" Type="http://schemas.openxmlformats.org/officeDocument/2006/relationships/image" Target="../media/image430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434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419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3.vml"/><Relationship Id="rId6" Type="http://schemas.openxmlformats.org/officeDocument/2006/relationships/hyperlink" Target="sieve_analysis.xls" TargetMode="External"/><Relationship Id="rId5" Type="http://schemas.openxmlformats.org/officeDocument/2006/relationships/image" Target="../media/image435.emf"/><Relationship Id="rId4" Type="http://schemas.openxmlformats.org/officeDocument/2006/relationships/oleObject" Target="../embeddings/oleObject3.bin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7" Type="http://schemas.openxmlformats.org/officeDocument/2006/relationships/image" Target="../media/image438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5.bin"/><Relationship Id="rId5" Type="http://schemas.openxmlformats.org/officeDocument/2006/relationships/image" Target="../media/image437.wmf"/><Relationship Id="rId4" Type="http://schemas.openxmlformats.org/officeDocument/2006/relationships/oleObject" Target="../embeddings/oleObject4.bin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1.png"/><Relationship Id="rId4" Type="http://schemas.openxmlformats.org/officeDocument/2006/relationships/image" Target="../media/image44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partici.fi/89145883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21.png"/><Relationship Id="rId299" Type="http://schemas.openxmlformats.org/officeDocument/2006/relationships/image" Target="../media/image303.png"/><Relationship Id="rId21" Type="http://schemas.openxmlformats.org/officeDocument/2006/relationships/image" Target="../media/image25.png"/><Relationship Id="rId63" Type="http://schemas.openxmlformats.org/officeDocument/2006/relationships/image" Target="../media/image67.png"/><Relationship Id="rId159" Type="http://schemas.openxmlformats.org/officeDocument/2006/relationships/image" Target="../media/image163.png"/><Relationship Id="rId324" Type="http://schemas.openxmlformats.org/officeDocument/2006/relationships/image" Target="../media/image328.png"/><Relationship Id="rId366" Type="http://schemas.openxmlformats.org/officeDocument/2006/relationships/image" Target="../media/image370.png"/><Relationship Id="rId170" Type="http://schemas.openxmlformats.org/officeDocument/2006/relationships/image" Target="../media/image174.png"/><Relationship Id="rId226" Type="http://schemas.openxmlformats.org/officeDocument/2006/relationships/image" Target="../media/image230.png"/><Relationship Id="rId268" Type="http://schemas.openxmlformats.org/officeDocument/2006/relationships/image" Target="../media/image272.png"/><Relationship Id="rId32" Type="http://schemas.openxmlformats.org/officeDocument/2006/relationships/image" Target="../media/image36.png"/><Relationship Id="rId74" Type="http://schemas.openxmlformats.org/officeDocument/2006/relationships/image" Target="../media/image78.png"/><Relationship Id="rId128" Type="http://schemas.openxmlformats.org/officeDocument/2006/relationships/image" Target="../media/image132.png"/><Relationship Id="rId335" Type="http://schemas.openxmlformats.org/officeDocument/2006/relationships/image" Target="../media/image339.png"/><Relationship Id="rId377" Type="http://schemas.openxmlformats.org/officeDocument/2006/relationships/image" Target="../media/image381.png"/><Relationship Id="rId5" Type="http://schemas.openxmlformats.org/officeDocument/2006/relationships/image" Target="../media/image9.png"/><Relationship Id="rId181" Type="http://schemas.openxmlformats.org/officeDocument/2006/relationships/image" Target="../media/image185.png"/><Relationship Id="rId237" Type="http://schemas.openxmlformats.org/officeDocument/2006/relationships/image" Target="../media/image241.png"/><Relationship Id="rId402" Type="http://schemas.openxmlformats.org/officeDocument/2006/relationships/image" Target="../media/image406.png"/><Relationship Id="rId279" Type="http://schemas.openxmlformats.org/officeDocument/2006/relationships/image" Target="../media/image283.png"/><Relationship Id="rId43" Type="http://schemas.openxmlformats.org/officeDocument/2006/relationships/image" Target="../media/image47.png"/><Relationship Id="rId139" Type="http://schemas.openxmlformats.org/officeDocument/2006/relationships/image" Target="../media/image143.png"/><Relationship Id="rId290" Type="http://schemas.openxmlformats.org/officeDocument/2006/relationships/image" Target="../media/image294.png"/><Relationship Id="rId304" Type="http://schemas.openxmlformats.org/officeDocument/2006/relationships/image" Target="../media/image308.png"/><Relationship Id="rId346" Type="http://schemas.openxmlformats.org/officeDocument/2006/relationships/image" Target="../media/image350.png"/><Relationship Id="rId388" Type="http://schemas.openxmlformats.org/officeDocument/2006/relationships/image" Target="../media/image392.png"/><Relationship Id="rId85" Type="http://schemas.openxmlformats.org/officeDocument/2006/relationships/image" Target="../media/image89.png"/><Relationship Id="rId150" Type="http://schemas.openxmlformats.org/officeDocument/2006/relationships/image" Target="../media/image154.png"/><Relationship Id="rId192" Type="http://schemas.openxmlformats.org/officeDocument/2006/relationships/image" Target="../media/image196.png"/><Relationship Id="rId206" Type="http://schemas.openxmlformats.org/officeDocument/2006/relationships/image" Target="../media/image210.png"/><Relationship Id="rId248" Type="http://schemas.openxmlformats.org/officeDocument/2006/relationships/image" Target="../media/image252.png"/><Relationship Id="rId12" Type="http://schemas.openxmlformats.org/officeDocument/2006/relationships/image" Target="../media/image16.png"/><Relationship Id="rId108" Type="http://schemas.openxmlformats.org/officeDocument/2006/relationships/image" Target="../media/image112.png"/><Relationship Id="rId315" Type="http://schemas.openxmlformats.org/officeDocument/2006/relationships/image" Target="../media/image319.png"/><Relationship Id="rId357" Type="http://schemas.openxmlformats.org/officeDocument/2006/relationships/image" Target="../media/image361.png"/><Relationship Id="rId54" Type="http://schemas.openxmlformats.org/officeDocument/2006/relationships/image" Target="../media/image58.png"/><Relationship Id="rId96" Type="http://schemas.openxmlformats.org/officeDocument/2006/relationships/image" Target="../media/image100.png"/><Relationship Id="rId161" Type="http://schemas.openxmlformats.org/officeDocument/2006/relationships/image" Target="../media/image165.png"/><Relationship Id="rId217" Type="http://schemas.openxmlformats.org/officeDocument/2006/relationships/image" Target="../media/image221.png"/><Relationship Id="rId399" Type="http://schemas.openxmlformats.org/officeDocument/2006/relationships/image" Target="../media/image403.png"/><Relationship Id="rId259" Type="http://schemas.openxmlformats.org/officeDocument/2006/relationships/image" Target="../media/image263.png"/><Relationship Id="rId23" Type="http://schemas.openxmlformats.org/officeDocument/2006/relationships/image" Target="../media/image27.png"/><Relationship Id="rId119" Type="http://schemas.openxmlformats.org/officeDocument/2006/relationships/image" Target="../media/image123.png"/><Relationship Id="rId270" Type="http://schemas.openxmlformats.org/officeDocument/2006/relationships/image" Target="../media/image274.png"/><Relationship Id="rId326" Type="http://schemas.openxmlformats.org/officeDocument/2006/relationships/image" Target="../media/image330.png"/><Relationship Id="rId65" Type="http://schemas.openxmlformats.org/officeDocument/2006/relationships/image" Target="../media/image69.png"/><Relationship Id="rId130" Type="http://schemas.openxmlformats.org/officeDocument/2006/relationships/image" Target="../media/image134.png"/><Relationship Id="rId368" Type="http://schemas.openxmlformats.org/officeDocument/2006/relationships/image" Target="../media/image372.png"/><Relationship Id="rId172" Type="http://schemas.openxmlformats.org/officeDocument/2006/relationships/image" Target="../media/image176.png"/><Relationship Id="rId228" Type="http://schemas.openxmlformats.org/officeDocument/2006/relationships/image" Target="../media/image232.png"/><Relationship Id="rId281" Type="http://schemas.openxmlformats.org/officeDocument/2006/relationships/image" Target="../media/image285.png"/><Relationship Id="rId337" Type="http://schemas.openxmlformats.org/officeDocument/2006/relationships/image" Target="../media/image341.png"/><Relationship Id="rId34" Type="http://schemas.openxmlformats.org/officeDocument/2006/relationships/image" Target="../media/image38.png"/><Relationship Id="rId76" Type="http://schemas.openxmlformats.org/officeDocument/2006/relationships/image" Target="../media/image80.png"/><Relationship Id="rId141" Type="http://schemas.openxmlformats.org/officeDocument/2006/relationships/image" Target="../media/image145.png"/><Relationship Id="rId379" Type="http://schemas.openxmlformats.org/officeDocument/2006/relationships/image" Target="../media/image383.png"/><Relationship Id="rId7" Type="http://schemas.openxmlformats.org/officeDocument/2006/relationships/image" Target="../media/image11.png"/><Relationship Id="rId183" Type="http://schemas.openxmlformats.org/officeDocument/2006/relationships/image" Target="../media/image187.png"/><Relationship Id="rId239" Type="http://schemas.openxmlformats.org/officeDocument/2006/relationships/image" Target="../media/image243.png"/><Relationship Id="rId390" Type="http://schemas.openxmlformats.org/officeDocument/2006/relationships/image" Target="../media/image394.png"/><Relationship Id="rId250" Type="http://schemas.openxmlformats.org/officeDocument/2006/relationships/image" Target="../media/image254.png"/><Relationship Id="rId292" Type="http://schemas.openxmlformats.org/officeDocument/2006/relationships/image" Target="../media/image296.png"/><Relationship Id="rId306" Type="http://schemas.openxmlformats.org/officeDocument/2006/relationships/image" Target="../media/image310.png"/><Relationship Id="rId45" Type="http://schemas.openxmlformats.org/officeDocument/2006/relationships/image" Target="../media/image49.png"/><Relationship Id="rId87" Type="http://schemas.openxmlformats.org/officeDocument/2006/relationships/image" Target="../media/image91.png"/><Relationship Id="rId110" Type="http://schemas.openxmlformats.org/officeDocument/2006/relationships/image" Target="../media/image114.png"/><Relationship Id="rId348" Type="http://schemas.openxmlformats.org/officeDocument/2006/relationships/image" Target="../media/image352.png"/><Relationship Id="rId152" Type="http://schemas.openxmlformats.org/officeDocument/2006/relationships/image" Target="../media/image156.png"/><Relationship Id="rId194" Type="http://schemas.openxmlformats.org/officeDocument/2006/relationships/image" Target="../media/image198.png"/><Relationship Id="rId208" Type="http://schemas.openxmlformats.org/officeDocument/2006/relationships/image" Target="../media/image212.png"/><Relationship Id="rId261" Type="http://schemas.openxmlformats.org/officeDocument/2006/relationships/image" Target="../media/image265.png"/><Relationship Id="rId14" Type="http://schemas.openxmlformats.org/officeDocument/2006/relationships/image" Target="../media/image18.png"/><Relationship Id="rId56" Type="http://schemas.openxmlformats.org/officeDocument/2006/relationships/image" Target="../media/image60.png"/><Relationship Id="rId317" Type="http://schemas.openxmlformats.org/officeDocument/2006/relationships/image" Target="../media/image321.png"/><Relationship Id="rId359" Type="http://schemas.openxmlformats.org/officeDocument/2006/relationships/image" Target="../media/image363.png"/><Relationship Id="rId98" Type="http://schemas.openxmlformats.org/officeDocument/2006/relationships/image" Target="../media/image102.png"/><Relationship Id="rId121" Type="http://schemas.openxmlformats.org/officeDocument/2006/relationships/image" Target="../media/image125.png"/><Relationship Id="rId163" Type="http://schemas.openxmlformats.org/officeDocument/2006/relationships/image" Target="../media/image167.png"/><Relationship Id="rId219" Type="http://schemas.openxmlformats.org/officeDocument/2006/relationships/image" Target="../media/image223.png"/><Relationship Id="rId370" Type="http://schemas.openxmlformats.org/officeDocument/2006/relationships/image" Target="../media/image374.png"/><Relationship Id="rId230" Type="http://schemas.openxmlformats.org/officeDocument/2006/relationships/image" Target="../media/image234.png"/><Relationship Id="rId25" Type="http://schemas.openxmlformats.org/officeDocument/2006/relationships/image" Target="../media/image29.png"/><Relationship Id="rId67" Type="http://schemas.openxmlformats.org/officeDocument/2006/relationships/image" Target="../media/image71.png"/><Relationship Id="rId272" Type="http://schemas.openxmlformats.org/officeDocument/2006/relationships/image" Target="../media/image276.png"/><Relationship Id="rId328" Type="http://schemas.openxmlformats.org/officeDocument/2006/relationships/image" Target="../media/image332.png"/><Relationship Id="rId132" Type="http://schemas.openxmlformats.org/officeDocument/2006/relationships/image" Target="../media/image136.png"/><Relationship Id="rId174" Type="http://schemas.openxmlformats.org/officeDocument/2006/relationships/image" Target="../media/image178.png"/><Relationship Id="rId381" Type="http://schemas.openxmlformats.org/officeDocument/2006/relationships/image" Target="../media/image385.png"/><Relationship Id="rId241" Type="http://schemas.openxmlformats.org/officeDocument/2006/relationships/image" Target="../media/image245.png"/><Relationship Id="rId36" Type="http://schemas.openxmlformats.org/officeDocument/2006/relationships/image" Target="../media/image40.png"/><Relationship Id="rId283" Type="http://schemas.openxmlformats.org/officeDocument/2006/relationships/image" Target="../media/image287.png"/><Relationship Id="rId339" Type="http://schemas.openxmlformats.org/officeDocument/2006/relationships/image" Target="../media/image343.png"/><Relationship Id="rId78" Type="http://schemas.openxmlformats.org/officeDocument/2006/relationships/image" Target="../media/image82.png"/><Relationship Id="rId101" Type="http://schemas.openxmlformats.org/officeDocument/2006/relationships/image" Target="../media/image105.png"/><Relationship Id="rId143" Type="http://schemas.openxmlformats.org/officeDocument/2006/relationships/image" Target="../media/image147.png"/><Relationship Id="rId185" Type="http://schemas.openxmlformats.org/officeDocument/2006/relationships/image" Target="../media/image189.png"/><Relationship Id="rId350" Type="http://schemas.openxmlformats.org/officeDocument/2006/relationships/image" Target="../media/image354.png"/><Relationship Id="rId9" Type="http://schemas.openxmlformats.org/officeDocument/2006/relationships/image" Target="../media/image13.png"/><Relationship Id="rId210" Type="http://schemas.openxmlformats.org/officeDocument/2006/relationships/image" Target="../media/image214.png"/><Relationship Id="rId392" Type="http://schemas.openxmlformats.org/officeDocument/2006/relationships/image" Target="../media/image396.png"/><Relationship Id="rId252" Type="http://schemas.openxmlformats.org/officeDocument/2006/relationships/image" Target="../media/image256.png"/><Relationship Id="rId294" Type="http://schemas.openxmlformats.org/officeDocument/2006/relationships/image" Target="../media/image298.png"/><Relationship Id="rId308" Type="http://schemas.openxmlformats.org/officeDocument/2006/relationships/image" Target="../media/image312.png"/><Relationship Id="rId47" Type="http://schemas.openxmlformats.org/officeDocument/2006/relationships/image" Target="../media/image51.png"/><Relationship Id="rId89" Type="http://schemas.openxmlformats.org/officeDocument/2006/relationships/image" Target="../media/image93.png"/><Relationship Id="rId112" Type="http://schemas.openxmlformats.org/officeDocument/2006/relationships/image" Target="../media/image116.png"/><Relationship Id="rId154" Type="http://schemas.openxmlformats.org/officeDocument/2006/relationships/image" Target="../media/image158.png"/><Relationship Id="rId361" Type="http://schemas.openxmlformats.org/officeDocument/2006/relationships/image" Target="../media/image365.png"/><Relationship Id="rId196" Type="http://schemas.openxmlformats.org/officeDocument/2006/relationships/image" Target="../media/image200.png"/><Relationship Id="rId16" Type="http://schemas.openxmlformats.org/officeDocument/2006/relationships/image" Target="../media/image20.png"/><Relationship Id="rId221" Type="http://schemas.openxmlformats.org/officeDocument/2006/relationships/image" Target="../media/image225.png"/><Relationship Id="rId263" Type="http://schemas.openxmlformats.org/officeDocument/2006/relationships/image" Target="../media/image267.png"/><Relationship Id="rId319" Type="http://schemas.openxmlformats.org/officeDocument/2006/relationships/image" Target="../media/image323.png"/><Relationship Id="rId58" Type="http://schemas.openxmlformats.org/officeDocument/2006/relationships/image" Target="../media/image62.png"/><Relationship Id="rId123" Type="http://schemas.openxmlformats.org/officeDocument/2006/relationships/image" Target="../media/image127.png"/><Relationship Id="rId330" Type="http://schemas.openxmlformats.org/officeDocument/2006/relationships/image" Target="../media/image334.png"/><Relationship Id="rId90" Type="http://schemas.openxmlformats.org/officeDocument/2006/relationships/image" Target="../media/image94.png"/><Relationship Id="rId165" Type="http://schemas.openxmlformats.org/officeDocument/2006/relationships/image" Target="../media/image169.png"/><Relationship Id="rId186" Type="http://schemas.openxmlformats.org/officeDocument/2006/relationships/image" Target="../media/image190.png"/><Relationship Id="rId351" Type="http://schemas.openxmlformats.org/officeDocument/2006/relationships/image" Target="../media/image355.png"/><Relationship Id="rId372" Type="http://schemas.openxmlformats.org/officeDocument/2006/relationships/image" Target="../media/image376.png"/><Relationship Id="rId393" Type="http://schemas.openxmlformats.org/officeDocument/2006/relationships/image" Target="../media/image397.png"/><Relationship Id="rId211" Type="http://schemas.openxmlformats.org/officeDocument/2006/relationships/image" Target="../media/image215.png"/><Relationship Id="rId232" Type="http://schemas.openxmlformats.org/officeDocument/2006/relationships/image" Target="../media/image236.png"/><Relationship Id="rId253" Type="http://schemas.openxmlformats.org/officeDocument/2006/relationships/image" Target="../media/image257.png"/><Relationship Id="rId274" Type="http://schemas.openxmlformats.org/officeDocument/2006/relationships/image" Target="../media/image278.png"/><Relationship Id="rId295" Type="http://schemas.openxmlformats.org/officeDocument/2006/relationships/image" Target="../media/image299.png"/><Relationship Id="rId309" Type="http://schemas.openxmlformats.org/officeDocument/2006/relationships/image" Target="../media/image313.png"/><Relationship Id="rId27" Type="http://schemas.openxmlformats.org/officeDocument/2006/relationships/image" Target="../media/image31.png"/><Relationship Id="rId48" Type="http://schemas.openxmlformats.org/officeDocument/2006/relationships/image" Target="../media/image52.png"/><Relationship Id="rId69" Type="http://schemas.openxmlformats.org/officeDocument/2006/relationships/image" Target="../media/image73.png"/><Relationship Id="rId113" Type="http://schemas.openxmlformats.org/officeDocument/2006/relationships/image" Target="../media/image117.png"/><Relationship Id="rId134" Type="http://schemas.openxmlformats.org/officeDocument/2006/relationships/image" Target="../media/image138.png"/><Relationship Id="rId320" Type="http://schemas.openxmlformats.org/officeDocument/2006/relationships/image" Target="../media/image324.png"/><Relationship Id="rId80" Type="http://schemas.openxmlformats.org/officeDocument/2006/relationships/image" Target="../media/image84.png"/><Relationship Id="rId155" Type="http://schemas.openxmlformats.org/officeDocument/2006/relationships/image" Target="../media/image159.png"/><Relationship Id="rId176" Type="http://schemas.openxmlformats.org/officeDocument/2006/relationships/image" Target="../media/image180.png"/><Relationship Id="rId197" Type="http://schemas.openxmlformats.org/officeDocument/2006/relationships/image" Target="../media/image201.png"/><Relationship Id="rId341" Type="http://schemas.openxmlformats.org/officeDocument/2006/relationships/image" Target="../media/image345.png"/><Relationship Id="rId362" Type="http://schemas.openxmlformats.org/officeDocument/2006/relationships/image" Target="../media/image366.png"/><Relationship Id="rId383" Type="http://schemas.openxmlformats.org/officeDocument/2006/relationships/image" Target="../media/image387.png"/><Relationship Id="rId201" Type="http://schemas.openxmlformats.org/officeDocument/2006/relationships/image" Target="../media/image205.png"/><Relationship Id="rId222" Type="http://schemas.openxmlformats.org/officeDocument/2006/relationships/image" Target="../media/image226.png"/><Relationship Id="rId243" Type="http://schemas.openxmlformats.org/officeDocument/2006/relationships/image" Target="../media/image247.png"/><Relationship Id="rId264" Type="http://schemas.openxmlformats.org/officeDocument/2006/relationships/image" Target="../media/image268.png"/><Relationship Id="rId285" Type="http://schemas.openxmlformats.org/officeDocument/2006/relationships/image" Target="../media/image289.png"/><Relationship Id="rId17" Type="http://schemas.openxmlformats.org/officeDocument/2006/relationships/image" Target="../media/image21.png"/><Relationship Id="rId38" Type="http://schemas.openxmlformats.org/officeDocument/2006/relationships/image" Target="../media/image42.png"/><Relationship Id="rId59" Type="http://schemas.openxmlformats.org/officeDocument/2006/relationships/image" Target="../media/image63.png"/><Relationship Id="rId103" Type="http://schemas.openxmlformats.org/officeDocument/2006/relationships/image" Target="../media/image107.png"/><Relationship Id="rId124" Type="http://schemas.openxmlformats.org/officeDocument/2006/relationships/image" Target="../media/image128.png"/><Relationship Id="rId310" Type="http://schemas.openxmlformats.org/officeDocument/2006/relationships/image" Target="../media/image314.png"/><Relationship Id="rId70" Type="http://schemas.openxmlformats.org/officeDocument/2006/relationships/image" Target="../media/image74.png"/><Relationship Id="rId91" Type="http://schemas.openxmlformats.org/officeDocument/2006/relationships/image" Target="../media/image95.png"/><Relationship Id="rId145" Type="http://schemas.openxmlformats.org/officeDocument/2006/relationships/image" Target="../media/image149.png"/><Relationship Id="rId166" Type="http://schemas.openxmlformats.org/officeDocument/2006/relationships/image" Target="../media/image170.png"/><Relationship Id="rId187" Type="http://schemas.openxmlformats.org/officeDocument/2006/relationships/image" Target="../media/image191.png"/><Relationship Id="rId331" Type="http://schemas.openxmlformats.org/officeDocument/2006/relationships/image" Target="../media/image335.png"/><Relationship Id="rId352" Type="http://schemas.openxmlformats.org/officeDocument/2006/relationships/image" Target="../media/image356.png"/><Relationship Id="rId373" Type="http://schemas.openxmlformats.org/officeDocument/2006/relationships/image" Target="../media/image377.png"/><Relationship Id="rId394" Type="http://schemas.openxmlformats.org/officeDocument/2006/relationships/image" Target="../media/image398.png"/><Relationship Id="rId1" Type="http://schemas.openxmlformats.org/officeDocument/2006/relationships/slideLayout" Target="../slideLayouts/slideLayout2.xml"/><Relationship Id="rId212" Type="http://schemas.openxmlformats.org/officeDocument/2006/relationships/image" Target="../media/image216.png"/><Relationship Id="rId233" Type="http://schemas.openxmlformats.org/officeDocument/2006/relationships/image" Target="../media/image237.png"/><Relationship Id="rId254" Type="http://schemas.openxmlformats.org/officeDocument/2006/relationships/image" Target="../media/image258.png"/><Relationship Id="rId28" Type="http://schemas.openxmlformats.org/officeDocument/2006/relationships/image" Target="../media/image32.png"/><Relationship Id="rId49" Type="http://schemas.openxmlformats.org/officeDocument/2006/relationships/image" Target="../media/image53.png"/><Relationship Id="rId114" Type="http://schemas.openxmlformats.org/officeDocument/2006/relationships/image" Target="../media/image118.png"/><Relationship Id="rId275" Type="http://schemas.openxmlformats.org/officeDocument/2006/relationships/image" Target="../media/image279.png"/><Relationship Id="rId296" Type="http://schemas.openxmlformats.org/officeDocument/2006/relationships/image" Target="../media/image300.png"/><Relationship Id="rId300" Type="http://schemas.openxmlformats.org/officeDocument/2006/relationships/image" Target="../media/image304.png"/><Relationship Id="rId60" Type="http://schemas.openxmlformats.org/officeDocument/2006/relationships/image" Target="../media/image64.png"/><Relationship Id="rId81" Type="http://schemas.openxmlformats.org/officeDocument/2006/relationships/image" Target="../media/image85.png"/><Relationship Id="rId135" Type="http://schemas.openxmlformats.org/officeDocument/2006/relationships/image" Target="../media/image139.png"/><Relationship Id="rId156" Type="http://schemas.openxmlformats.org/officeDocument/2006/relationships/image" Target="../media/image160.png"/><Relationship Id="rId177" Type="http://schemas.openxmlformats.org/officeDocument/2006/relationships/image" Target="../media/image181.png"/><Relationship Id="rId198" Type="http://schemas.openxmlformats.org/officeDocument/2006/relationships/image" Target="../media/image202.png"/><Relationship Id="rId321" Type="http://schemas.openxmlformats.org/officeDocument/2006/relationships/image" Target="../media/image325.png"/><Relationship Id="rId342" Type="http://schemas.openxmlformats.org/officeDocument/2006/relationships/image" Target="../media/image346.png"/><Relationship Id="rId363" Type="http://schemas.openxmlformats.org/officeDocument/2006/relationships/image" Target="../media/image367.png"/><Relationship Id="rId384" Type="http://schemas.openxmlformats.org/officeDocument/2006/relationships/image" Target="../media/image388.png"/><Relationship Id="rId202" Type="http://schemas.openxmlformats.org/officeDocument/2006/relationships/image" Target="../media/image206.png"/><Relationship Id="rId223" Type="http://schemas.openxmlformats.org/officeDocument/2006/relationships/image" Target="../media/image227.png"/><Relationship Id="rId244" Type="http://schemas.openxmlformats.org/officeDocument/2006/relationships/image" Target="../media/image248.png"/><Relationship Id="rId18" Type="http://schemas.openxmlformats.org/officeDocument/2006/relationships/image" Target="../media/image22.png"/><Relationship Id="rId39" Type="http://schemas.openxmlformats.org/officeDocument/2006/relationships/image" Target="../media/image43.png"/><Relationship Id="rId265" Type="http://schemas.openxmlformats.org/officeDocument/2006/relationships/image" Target="../media/image269.png"/><Relationship Id="rId286" Type="http://schemas.openxmlformats.org/officeDocument/2006/relationships/image" Target="../media/image290.png"/><Relationship Id="rId50" Type="http://schemas.openxmlformats.org/officeDocument/2006/relationships/image" Target="../media/image54.png"/><Relationship Id="rId104" Type="http://schemas.openxmlformats.org/officeDocument/2006/relationships/image" Target="../media/image108.png"/><Relationship Id="rId125" Type="http://schemas.openxmlformats.org/officeDocument/2006/relationships/image" Target="../media/image129.png"/><Relationship Id="rId146" Type="http://schemas.openxmlformats.org/officeDocument/2006/relationships/image" Target="../media/image150.png"/><Relationship Id="rId167" Type="http://schemas.openxmlformats.org/officeDocument/2006/relationships/image" Target="../media/image171.png"/><Relationship Id="rId188" Type="http://schemas.openxmlformats.org/officeDocument/2006/relationships/image" Target="../media/image192.png"/><Relationship Id="rId311" Type="http://schemas.openxmlformats.org/officeDocument/2006/relationships/image" Target="../media/image315.png"/><Relationship Id="rId332" Type="http://schemas.openxmlformats.org/officeDocument/2006/relationships/image" Target="../media/image336.png"/><Relationship Id="rId353" Type="http://schemas.openxmlformats.org/officeDocument/2006/relationships/image" Target="../media/image357.png"/><Relationship Id="rId374" Type="http://schemas.openxmlformats.org/officeDocument/2006/relationships/image" Target="../media/image378.png"/><Relationship Id="rId395" Type="http://schemas.openxmlformats.org/officeDocument/2006/relationships/image" Target="../media/image399.png"/><Relationship Id="rId71" Type="http://schemas.openxmlformats.org/officeDocument/2006/relationships/image" Target="../media/image75.png"/><Relationship Id="rId92" Type="http://schemas.openxmlformats.org/officeDocument/2006/relationships/image" Target="../media/image96.png"/><Relationship Id="rId213" Type="http://schemas.openxmlformats.org/officeDocument/2006/relationships/image" Target="../media/image217.png"/><Relationship Id="rId234" Type="http://schemas.openxmlformats.org/officeDocument/2006/relationships/image" Target="../media/image238.png"/><Relationship Id="rId2" Type="http://schemas.openxmlformats.org/officeDocument/2006/relationships/notesSlide" Target="../notesSlides/notesSlide6.xml"/><Relationship Id="rId29" Type="http://schemas.openxmlformats.org/officeDocument/2006/relationships/image" Target="../media/image33.png"/><Relationship Id="rId255" Type="http://schemas.openxmlformats.org/officeDocument/2006/relationships/image" Target="../media/image259.png"/><Relationship Id="rId276" Type="http://schemas.openxmlformats.org/officeDocument/2006/relationships/image" Target="../media/image280.png"/><Relationship Id="rId297" Type="http://schemas.openxmlformats.org/officeDocument/2006/relationships/image" Target="../media/image301.png"/><Relationship Id="rId40" Type="http://schemas.openxmlformats.org/officeDocument/2006/relationships/image" Target="../media/image44.png"/><Relationship Id="rId115" Type="http://schemas.openxmlformats.org/officeDocument/2006/relationships/image" Target="../media/image119.png"/><Relationship Id="rId136" Type="http://schemas.openxmlformats.org/officeDocument/2006/relationships/image" Target="../media/image140.png"/><Relationship Id="rId157" Type="http://schemas.openxmlformats.org/officeDocument/2006/relationships/image" Target="../media/image161.png"/><Relationship Id="rId178" Type="http://schemas.openxmlformats.org/officeDocument/2006/relationships/image" Target="../media/image182.png"/><Relationship Id="rId301" Type="http://schemas.openxmlformats.org/officeDocument/2006/relationships/image" Target="../media/image305.png"/><Relationship Id="rId322" Type="http://schemas.openxmlformats.org/officeDocument/2006/relationships/image" Target="../media/image326.png"/><Relationship Id="rId343" Type="http://schemas.openxmlformats.org/officeDocument/2006/relationships/image" Target="../media/image347.png"/><Relationship Id="rId364" Type="http://schemas.openxmlformats.org/officeDocument/2006/relationships/image" Target="../media/image368.png"/><Relationship Id="rId61" Type="http://schemas.openxmlformats.org/officeDocument/2006/relationships/image" Target="../media/image65.png"/><Relationship Id="rId82" Type="http://schemas.openxmlformats.org/officeDocument/2006/relationships/image" Target="../media/image86.png"/><Relationship Id="rId199" Type="http://schemas.openxmlformats.org/officeDocument/2006/relationships/image" Target="../media/image203.png"/><Relationship Id="rId203" Type="http://schemas.openxmlformats.org/officeDocument/2006/relationships/image" Target="../media/image207.png"/><Relationship Id="rId385" Type="http://schemas.openxmlformats.org/officeDocument/2006/relationships/image" Target="../media/image389.png"/><Relationship Id="rId19" Type="http://schemas.openxmlformats.org/officeDocument/2006/relationships/image" Target="../media/image23.png"/><Relationship Id="rId224" Type="http://schemas.openxmlformats.org/officeDocument/2006/relationships/image" Target="../media/image228.png"/><Relationship Id="rId245" Type="http://schemas.openxmlformats.org/officeDocument/2006/relationships/image" Target="../media/image249.png"/><Relationship Id="rId266" Type="http://schemas.openxmlformats.org/officeDocument/2006/relationships/image" Target="../media/image270.png"/><Relationship Id="rId287" Type="http://schemas.openxmlformats.org/officeDocument/2006/relationships/image" Target="../media/image291.png"/><Relationship Id="rId30" Type="http://schemas.openxmlformats.org/officeDocument/2006/relationships/image" Target="../media/image34.png"/><Relationship Id="rId105" Type="http://schemas.openxmlformats.org/officeDocument/2006/relationships/image" Target="../media/image109.png"/><Relationship Id="rId126" Type="http://schemas.openxmlformats.org/officeDocument/2006/relationships/image" Target="../media/image130.png"/><Relationship Id="rId147" Type="http://schemas.openxmlformats.org/officeDocument/2006/relationships/image" Target="../media/image151.png"/><Relationship Id="rId168" Type="http://schemas.openxmlformats.org/officeDocument/2006/relationships/image" Target="../media/image172.png"/><Relationship Id="rId312" Type="http://schemas.openxmlformats.org/officeDocument/2006/relationships/image" Target="../media/image316.png"/><Relationship Id="rId333" Type="http://schemas.openxmlformats.org/officeDocument/2006/relationships/image" Target="../media/image337.png"/><Relationship Id="rId354" Type="http://schemas.openxmlformats.org/officeDocument/2006/relationships/image" Target="../media/image358.png"/><Relationship Id="rId51" Type="http://schemas.openxmlformats.org/officeDocument/2006/relationships/image" Target="../media/image55.png"/><Relationship Id="rId72" Type="http://schemas.openxmlformats.org/officeDocument/2006/relationships/image" Target="../media/image76.png"/><Relationship Id="rId93" Type="http://schemas.openxmlformats.org/officeDocument/2006/relationships/image" Target="../media/image97.png"/><Relationship Id="rId189" Type="http://schemas.openxmlformats.org/officeDocument/2006/relationships/image" Target="../media/image193.png"/><Relationship Id="rId375" Type="http://schemas.openxmlformats.org/officeDocument/2006/relationships/image" Target="../media/image379.png"/><Relationship Id="rId396" Type="http://schemas.openxmlformats.org/officeDocument/2006/relationships/image" Target="../media/image400.png"/><Relationship Id="rId3" Type="http://schemas.openxmlformats.org/officeDocument/2006/relationships/image" Target="../media/image7.png"/><Relationship Id="rId214" Type="http://schemas.openxmlformats.org/officeDocument/2006/relationships/image" Target="../media/image218.png"/><Relationship Id="rId235" Type="http://schemas.openxmlformats.org/officeDocument/2006/relationships/image" Target="../media/image239.png"/><Relationship Id="rId256" Type="http://schemas.openxmlformats.org/officeDocument/2006/relationships/image" Target="../media/image260.png"/><Relationship Id="rId277" Type="http://schemas.openxmlformats.org/officeDocument/2006/relationships/image" Target="../media/image281.png"/><Relationship Id="rId298" Type="http://schemas.openxmlformats.org/officeDocument/2006/relationships/image" Target="../media/image302.png"/><Relationship Id="rId400" Type="http://schemas.openxmlformats.org/officeDocument/2006/relationships/image" Target="../media/image404.png"/><Relationship Id="rId116" Type="http://schemas.openxmlformats.org/officeDocument/2006/relationships/image" Target="../media/image120.png"/><Relationship Id="rId137" Type="http://schemas.openxmlformats.org/officeDocument/2006/relationships/image" Target="../media/image141.png"/><Relationship Id="rId158" Type="http://schemas.openxmlformats.org/officeDocument/2006/relationships/image" Target="../media/image162.png"/><Relationship Id="rId302" Type="http://schemas.openxmlformats.org/officeDocument/2006/relationships/image" Target="../media/image306.png"/><Relationship Id="rId323" Type="http://schemas.openxmlformats.org/officeDocument/2006/relationships/image" Target="../media/image327.png"/><Relationship Id="rId344" Type="http://schemas.openxmlformats.org/officeDocument/2006/relationships/image" Target="../media/image348.png"/><Relationship Id="rId20" Type="http://schemas.openxmlformats.org/officeDocument/2006/relationships/image" Target="../media/image24.png"/><Relationship Id="rId41" Type="http://schemas.openxmlformats.org/officeDocument/2006/relationships/image" Target="../media/image45.png"/><Relationship Id="rId62" Type="http://schemas.openxmlformats.org/officeDocument/2006/relationships/image" Target="../media/image66.png"/><Relationship Id="rId83" Type="http://schemas.openxmlformats.org/officeDocument/2006/relationships/image" Target="../media/image87.png"/><Relationship Id="rId179" Type="http://schemas.openxmlformats.org/officeDocument/2006/relationships/image" Target="../media/image183.png"/><Relationship Id="rId365" Type="http://schemas.openxmlformats.org/officeDocument/2006/relationships/image" Target="../media/image369.png"/><Relationship Id="rId386" Type="http://schemas.openxmlformats.org/officeDocument/2006/relationships/image" Target="../media/image390.png"/><Relationship Id="rId190" Type="http://schemas.openxmlformats.org/officeDocument/2006/relationships/image" Target="../media/image194.png"/><Relationship Id="rId204" Type="http://schemas.openxmlformats.org/officeDocument/2006/relationships/image" Target="../media/image208.png"/><Relationship Id="rId225" Type="http://schemas.openxmlformats.org/officeDocument/2006/relationships/image" Target="../media/image229.png"/><Relationship Id="rId246" Type="http://schemas.openxmlformats.org/officeDocument/2006/relationships/image" Target="../media/image250.png"/><Relationship Id="rId267" Type="http://schemas.openxmlformats.org/officeDocument/2006/relationships/image" Target="../media/image271.png"/><Relationship Id="rId288" Type="http://schemas.openxmlformats.org/officeDocument/2006/relationships/image" Target="../media/image292.png"/><Relationship Id="rId106" Type="http://schemas.openxmlformats.org/officeDocument/2006/relationships/image" Target="../media/image110.png"/><Relationship Id="rId127" Type="http://schemas.openxmlformats.org/officeDocument/2006/relationships/image" Target="../media/image131.png"/><Relationship Id="rId313" Type="http://schemas.openxmlformats.org/officeDocument/2006/relationships/image" Target="../media/image317.png"/><Relationship Id="rId10" Type="http://schemas.openxmlformats.org/officeDocument/2006/relationships/image" Target="../media/image14.png"/><Relationship Id="rId31" Type="http://schemas.openxmlformats.org/officeDocument/2006/relationships/image" Target="../media/image35.png"/><Relationship Id="rId52" Type="http://schemas.openxmlformats.org/officeDocument/2006/relationships/image" Target="../media/image56.png"/><Relationship Id="rId73" Type="http://schemas.openxmlformats.org/officeDocument/2006/relationships/image" Target="../media/image77.png"/><Relationship Id="rId94" Type="http://schemas.openxmlformats.org/officeDocument/2006/relationships/image" Target="../media/image98.png"/><Relationship Id="rId148" Type="http://schemas.openxmlformats.org/officeDocument/2006/relationships/image" Target="../media/image152.png"/><Relationship Id="rId169" Type="http://schemas.openxmlformats.org/officeDocument/2006/relationships/image" Target="../media/image173.png"/><Relationship Id="rId334" Type="http://schemas.openxmlformats.org/officeDocument/2006/relationships/image" Target="../media/image338.png"/><Relationship Id="rId355" Type="http://schemas.openxmlformats.org/officeDocument/2006/relationships/image" Target="../media/image359.png"/><Relationship Id="rId376" Type="http://schemas.openxmlformats.org/officeDocument/2006/relationships/image" Target="../media/image380.png"/><Relationship Id="rId397" Type="http://schemas.openxmlformats.org/officeDocument/2006/relationships/image" Target="../media/image401.png"/><Relationship Id="rId4" Type="http://schemas.openxmlformats.org/officeDocument/2006/relationships/image" Target="../media/image8.png"/><Relationship Id="rId180" Type="http://schemas.openxmlformats.org/officeDocument/2006/relationships/image" Target="../media/image184.png"/><Relationship Id="rId215" Type="http://schemas.openxmlformats.org/officeDocument/2006/relationships/image" Target="../media/image219.png"/><Relationship Id="rId236" Type="http://schemas.openxmlformats.org/officeDocument/2006/relationships/image" Target="../media/image240.png"/><Relationship Id="rId257" Type="http://schemas.openxmlformats.org/officeDocument/2006/relationships/image" Target="../media/image261.png"/><Relationship Id="rId278" Type="http://schemas.openxmlformats.org/officeDocument/2006/relationships/image" Target="../media/image282.png"/><Relationship Id="rId401" Type="http://schemas.openxmlformats.org/officeDocument/2006/relationships/image" Target="../media/image405.png"/><Relationship Id="rId303" Type="http://schemas.openxmlformats.org/officeDocument/2006/relationships/image" Target="../media/image307.png"/><Relationship Id="rId42" Type="http://schemas.openxmlformats.org/officeDocument/2006/relationships/image" Target="../media/image46.png"/><Relationship Id="rId84" Type="http://schemas.openxmlformats.org/officeDocument/2006/relationships/image" Target="../media/image88.png"/><Relationship Id="rId138" Type="http://schemas.openxmlformats.org/officeDocument/2006/relationships/image" Target="../media/image142.png"/><Relationship Id="rId345" Type="http://schemas.openxmlformats.org/officeDocument/2006/relationships/image" Target="../media/image349.png"/><Relationship Id="rId387" Type="http://schemas.openxmlformats.org/officeDocument/2006/relationships/image" Target="../media/image391.png"/><Relationship Id="rId191" Type="http://schemas.openxmlformats.org/officeDocument/2006/relationships/image" Target="../media/image195.png"/><Relationship Id="rId205" Type="http://schemas.openxmlformats.org/officeDocument/2006/relationships/image" Target="../media/image209.png"/><Relationship Id="rId247" Type="http://schemas.openxmlformats.org/officeDocument/2006/relationships/image" Target="../media/image251.png"/><Relationship Id="rId107" Type="http://schemas.openxmlformats.org/officeDocument/2006/relationships/image" Target="../media/image111.png"/><Relationship Id="rId289" Type="http://schemas.openxmlformats.org/officeDocument/2006/relationships/image" Target="../media/image293.png"/><Relationship Id="rId11" Type="http://schemas.openxmlformats.org/officeDocument/2006/relationships/image" Target="../media/image15.png"/><Relationship Id="rId53" Type="http://schemas.openxmlformats.org/officeDocument/2006/relationships/image" Target="../media/image57.png"/><Relationship Id="rId149" Type="http://schemas.openxmlformats.org/officeDocument/2006/relationships/image" Target="../media/image153.png"/><Relationship Id="rId314" Type="http://schemas.openxmlformats.org/officeDocument/2006/relationships/image" Target="../media/image318.png"/><Relationship Id="rId356" Type="http://schemas.openxmlformats.org/officeDocument/2006/relationships/image" Target="../media/image360.png"/><Relationship Id="rId398" Type="http://schemas.openxmlformats.org/officeDocument/2006/relationships/image" Target="../media/image402.png"/><Relationship Id="rId95" Type="http://schemas.openxmlformats.org/officeDocument/2006/relationships/image" Target="../media/image99.png"/><Relationship Id="rId160" Type="http://schemas.openxmlformats.org/officeDocument/2006/relationships/image" Target="../media/image164.png"/><Relationship Id="rId216" Type="http://schemas.openxmlformats.org/officeDocument/2006/relationships/image" Target="../media/image220.png"/><Relationship Id="rId258" Type="http://schemas.openxmlformats.org/officeDocument/2006/relationships/image" Target="../media/image262.png"/><Relationship Id="rId22" Type="http://schemas.openxmlformats.org/officeDocument/2006/relationships/image" Target="../media/image26.png"/><Relationship Id="rId64" Type="http://schemas.openxmlformats.org/officeDocument/2006/relationships/image" Target="../media/image68.png"/><Relationship Id="rId118" Type="http://schemas.openxmlformats.org/officeDocument/2006/relationships/image" Target="../media/image122.png"/><Relationship Id="rId325" Type="http://schemas.openxmlformats.org/officeDocument/2006/relationships/image" Target="../media/image329.png"/><Relationship Id="rId367" Type="http://schemas.openxmlformats.org/officeDocument/2006/relationships/image" Target="../media/image371.png"/><Relationship Id="rId171" Type="http://schemas.openxmlformats.org/officeDocument/2006/relationships/image" Target="../media/image175.png"/><Relationship Id="rId227" Type="http://schemas.openxmlformats.org/officeDocument/2006/relationships/image" Target="../media/image231.png"/><Relationship Id="rId269" Type="http://schemas.openxmlformats.org/officeDocument/2006/relationships/image" Target="../media/image273.png"/><Relationship Id="rId33" Type="http://schemas.openxmlformats.org/officeDocument/2006/relationships/image" Target="../media/image37.png"/><Relationship Id="rId129" Type="http://schemas.openxmlformats.org/officeDocument/2006/relationships/image" Target="../media/image133.png"/><Relationship Id="rId280" Type="http://schemas.openxmlformats.org/officeDocument/2006/relationships/image" Target="../media/image284.png"/><Relationship Id="rId336" Type="http://schemas.openxmlformats.org/officeDocument/2006/relationships/image" Target="../media/image340.png"/><Relationship Id="rId75" Type="http://schemas.openxmlformats.org/officeDocument/2006/relationships/image" Target="../media/image79.png"/><Relationship Id="rId140" Type="http://schemas.openxmlformats.org/officeDocument/2006/relationships/image" Target="../media/image144.png"/><Relationship Id="rId182" Type="http://schemas.openxmlformats.org/officeDocument/2006/relationships/image" Target="../media/image186.png"/><Relationship Id="rId378" Type="http://schemas.openxmlformats.org/officeDocument/2006/relationships/image" Target="../media/image382.png"/><Relationship Id="rId6" Type="http://schemas.openxmlformats.org/officeDocument/2006/relationships/image" Target="../media/image10.png"/><Relationship Id="rId238" Type="http://schemas.openxmlformats.org/officeDocument/2006/relationships/image" Target="../media/image242.png"/><Relationship Id="rId291" Type="http://schemas.openxmlformats.org/officeDocument/2006/relationships/image" Target="../media/image295.png"/><Relationship Id="rId305" Type="http://schemas.openxmlformats.org/officeDocument/2006/relationships/image" Target="../media/image309.png"/><Relationship Id="rId347" Type="http://schemas.openxmlformats.org/officeDocument/2006/relationships/image" Target="../media/image351.png"/><Relationship Id="rId44" Type="http://schemas.openxmlformats.org/officeDocument/2006/relationships/image" Target="../media/image48.png"/><Relationship Id="rId86" Type="http://schemas.openxmlformats.org/officeDocument/2006/relationships/image" Target="../media/image90.png"/><Relationship Id="rId151" Type="http://schemas.openxmlformats.org/officeDocument/2006/relationships/image" Target="../media/image155.png"/><Relationship Id="rId389" Type="http://schemas.openxmlformats.org/officeDocument/2006/relationships/image" Target="../media/image393.png"/><Relationship Id="rId193" Type="http://schemas.openxmlformats.org/officeDocument/2006/relationships/image" Target="../media/image197.png"/><Relationship Id="rId207" Type="http://schemas.openxmlformats.org/officeDocument/2006/relationships/image" Target="../media/image211.png"/><Relationship Id="rId249" Type="http://schemas.openxmlformats.org/officeDocument/2006/relationships/image" Target="../media/image253.png"/><Relationship Id="rId13" Type="http://schemas.openxmlformats.org/officeDocument/2006/relationships/image" Target="../media/image17.png"/><Relationship Id="rId109" Type="http://schemas.openxmlformats.org/officeDocument/2006/relationships/image" Target="../media/image113.png"/><Relationship Id="rId260" Type="http://schemas.openxmlformats.org/officeDocument/2006/relationships/image" Target="../media/image264.png"/><Relationship Id="rId316" Type="http://schemas.openxmlformats.org/officeDocument/2006/relationships/image" Target="../media/image320.png"/><Relationship Id="rId55" Type="http://schemas.openxmlformats.org/officeDocument/2006/relationships/image" Target="../media/image59.png"/><Relationship Id="rId97" Type="http://schemas.openxmlformats.org/officeDocument/2006/relationships/image" Target="../media/image101.png"/><Relationship Id="rId120" Type="http://schemas.openxmlformats.org/officeDocument/2006/relationships/image" Target="../media/image124.png"/><Relationship Id="rId358" Type="http://schemas.openxmlformats.org/officeDocument/2006/relationships/image" Target="../media/image362.png"/><Relationship Id="rId162" Type="http://schemas.openxmlformats.org/officeDocument/2006/relationships/image" Target="../media/image166.png"/><Relationship Id="rId218" Type="http://schemas.openxmlformats.org/officeDocument/2006/relationships/image" Target="../media/image222.png"/><Relationship Id="rId271" Type="http://schemas.openxmlformats.org/officeDocument/2006/relationships/image" Target="../media/image275.png"/><Relationship Id="rId24" Type="http://schemas.openxmlformats.org/officeDocument/2006/relationships/image" Target="../media/image28.png"/><Relationship Id="rId66" Type="http://schemas.openxmlformats.org/officeDocument/2006/relationships/image" Target="../media/image70.png"/><Relationship Id="rId131" Type="http://schemas.openxmlformats.org/officeDocument/2006/relationships/image" Target="../media/image135.png"/><Relationship Id="rId327" Type="http://schemas.openxmlformats.org/officeDocument/2006/relationships/image" Target="../media/image331.png"/><Relationship Id="rId369" Type="http://schemas.openxmlformats.org/officeDocument/2006/relationships/image" Target="../media/image373.png"/><Relationship Id="rId173" Type="http://schemas.openxmlformats.org/officeDocument/2006/relationships/image" Target="../media/image177.png"/><Relationship Id="rId229" Type="http://schemas.openxmlformats.org/officeDocument/2006/relationships/image" Target="../media/image233.png"/><Relationship Id="rId380" Type="http://schemas.openxmlformats.org/officeDocument/2006/relationships/image" Target="../media/image384.png"/><Relationship Id="rId240" Type="http://schemas.openxmlformats.org/officeDocument/2006/relationships/image" Target="../media/image244.png"/><Relationship Id="rId35" Type="http://schemas.openxmlformats.org/officeDocument/2006/relationships/image" Target="../media/image39.png"/><Relationship Id="rId77" Type="http://schemas.openxmlformats.org/officeDocument/2006/relationships/image" Target="../media/image81.png"/><Relationship Id="rId100" Type="http://schemas.openxmlformats.org/officeDocument/2006/relationships/image" Target="../media/image104.png"/><Relationship Id="rId282" Type="http://schemas.openxmlformats.org/officeDocument/2006/relationships/image" Target="../media/image286.png"/><Relationship Id="rId338" Type="http://schemas.openxmlformats.org/officeDocument/2006/relationships/image" Target="../media/image342.png"/><Relationship Id="rId8" Type="http://schemas.openxmlformats.org/officeDocument/2006/relationships/image" Target="../media/image12.png"/><Relationship Id="rId142" Type="http://schemas.openxmlformats.org/officeDocument/2006/relationships/image" Target="../media/image146.png"/><Relationship Id="rId184" Type="http://schemas.openxmlformats.org/officeDocument/2006/relationships/image" Target="../media/image188.png"/><Relationship Id="rId391" Type="http://schemas.openxmlformats.org/officeDocument/2006/relationships/image" Target="../media/image395.png"/><Relationship Id="rId251" Type="http://schemas.openxmlformats.org/officeDocument/2006/relationships/image" Target="../media/image255.png"/><Relationship Id="rId46" Type="http://schemas.openxmlformats.org/officeDocument/2006/relationships/image" Target="../media/image50.png"/><Relationship Id="rId293" Type="http://schemas.openxmlformats.org/officeDocument/2006/relationships/image" Target="../media/image297.png"/><Relationship Id="rId307" Type="http://schemas.openxmlformats.org/officeDocument/2006/relationships/image" Target="../media/image311.png"/><Relationship Id="rId349" Type="http://schemas.openxmlformats.org/officeDocument/2006/relationships/image" Target="../media/image353.png"/><Relationship Id="rId88" Type="http://schemas.openxmlformats.org/officeDocument/2006/relationships/image" Target="../media/image92.png"/><Relationship Id="rId111" Type="http://schemas.openxmlformats.org/officeDocument/2006/relationships/image" Target="../media/image115.png"/><Relationship Id="rId153" Type="http://schemas.openxmlformats.org/officeDocument/2006/relationships/image" Target="../media/image157.png"/><Relationship Id="rId195" Type="http://schemas.openxmlformats.org/officeDocument/2006/relationships/image" Target="../media/image199.png"/><Relationship Id="rId209" Type="http://schemas.openxmlformats.org/officeDocument/2006/relationships/image" Target="../media/image213.png"/><Relationship Id="rId360" Type="http://schemas.openxmlformats.org/officeDocument/2006/relationships/image" Target="../media/image364.png"/><Relationship Id="rId220" Type="http://schemas.openxmlformats.org/officeDocument/2006/relationships/image" Target="../media/image224.png"/><Relationship Id="rId15" Type="http://schemas.openxmlformats.org/officeDocument/2006/relationships/image" Target="../media/image19.png"/><Relationship Id="rId57" Type="http://schemas.openxmlformats.org/officeDocument/2006/relationships/image" Target="../media/image61.png"/><Relationship Id="rId262" Type="http://schemas.openxmlformats.org/officeDocument/2006/relationships/image" Target="../media/image266.png"/><Relationship Id="rId318" Type="http://schemas.openxmlformats.org/officeDocument/2006/relationships/image" Target="../media/image322.png"/><Relationship Id="rId99" Type="http://schemas.openxmlformats.org/officeDocument/2006/relationships/image" Target="../media/image103.png"/><Relationship Id="rId122" Type="http://schemas.openxmlformats.org/officeDocument/2006/relationships/image" Target="../media/image126.png"/><Relationship Id="rId164" Type="http://schemas.openxmlformats.org/officeDocument/2006/relationships/image" Target="../media/image168.png"/><Relationship Id="rId371" Type="http://schemas.openxmlformats.org/officeDocument/2006/relationships/image" Target="../media/image375.png"/><Relationship Id="rId26" Type="http://schemas.openxmlformats.org/officeDocument/2006/relationships/image" Target="../media/image30.png"/><Relationship Id="rId231" Type="http://schemas.openxmlformats.org/officeDocument/2006/relationships/image" Target="../media/image235.png"/><Relationship Id="rId273" Type="http://schemas.openxmlformats.org/officeDocument/2006/relationships/image" Target="../media/image277.png"/><Relationship Id="rId329" Type="http://schemas.openxmlformats.org/officeDocument/2006/relationships/image" Target="../media/image333.png"/><Relationship Id="rId68" Type="http://schemas.openxmlformats.org/officeDocument/2006/relationships/image" Target="../media/image72.png"/><Relationship Id="rId133" Type="http://schemas.openxmlformats.org/officeDocument/2006/relationships/image" Target="../media/image137.png"/><Relationship Id="rId175" Type="http://schemas.openxmlformats.org/officeDocument/2006/relationships/image" Target="../media/image179.png"/><Relationship Id="rId340" Type="http://schemas.openxmlformats.org/officeDocument/2006/relationships/image" Target="../media/image344.png"/><Relationship Id="rId200" Type="http://schemas.openxmlformats.org/officeDocument/2006/relationships/image" Target="../media/image204.png"/><Relationship Id="rId382" Type="http://schemas.openxmlformats.org/officeDocument/2006/relationships/image" Target="../media/image386.png"/><Relationship Id="rId242" Type="http://schemas.openxmlformats.org/officeDocument/2006/relationships/image" Target="../media/image246.png"/><Relationship Id="rId284" Type="http://schemas.openxmlformats.org/officeDocument/2006/relationships/image" Target="../media/image288.png"/><Relationship Id="rId37" Type="http://schemas.openxmlformats.org/officeDocument/2006/relationships/image" Target="../media/image41.png"/><Relationship Id="rId79" Type="http://schemas.openxmlformats.org/officeDocument/2006/relationships/image" Target="../media/image83.png"/><Relationship Id="rId102" Type="http://schemas.openxmlformats.org/officeDocument/2006/relationships/image" Target="../media/image106.png"/><Relationship Id="rId144" Type="http://schemas.openxmlformats.org/officeDocument/2006/relationships/image" Target="../media/image14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8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2.png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41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410.png"/><Relationship Id="rId5" Type="http://schemas.openxmlformats.org/officeDocument/2006/relationships/image" Target="../media/image409.wmf"/><Relationship Id="rId10" Type="http://schemas.openxmlformats.org/officeDocument/2006/relationships/hyperlink" Target="https://en.wikipedia.org/wiki/Pore_(bread)" TargetMode="External"/><Relationship Id="rId4" Type="http://schemas.openxmlformats.org/officeDocument/2006/relationships/oleObject" Target="../embeddings/oleObject1.bin"/><Relationship Id="rId9" Type="http://schemas.openxmlformats.org/officeDocument/2006/relationships/hyperlink" Target="https://energyeducation.ca/encyclopedia/Porosity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5.png"/><Relationship Id="rId5" Type="http://schemas.openxmlformats.org/officeDocument/2006/relationships/hyperlink" Target="https://doi.org/10.1007/978-3-030-28140-3_2" TargetMode="External"/><Relationship Id="rId4" Type="http://schemas.openxmlformats.org/officeDocument/2006/relationships/image" Target="../media/image4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BF90CA0D-D076-47E4-93DB-8F0C03613500}"/>
              </a:ext>
            </a:extLst>
          </p:cNvPr>
          <p:cNvSpPr>
            <a:spLocks noGrp="1" noChangeArrowheads="1"/>
          </p:cNvSpPr>
          <p:nvPr>
            <p:ph sz="quarter" idx="14"/>
          </p:nvPr>
        </p:nvSpPr>
        <p:spPr>
          <a:xfrm>
            <a:off x="965200" y="1206500"/>
            <a:ext cx="4686300" cy="384175"/>
          </a:xfrm>
        </p:spPr>
        <p:txBody>
          <a:bodyPr/>
          <a:lstStyle/>
          <a:p>
            <a:pPr marL="0" indent="0" eaLnBrk="1" hangingPunct="1"/>
            <a:r>
              <a:rPr lang="en-GB" altLang="de-DE" sz="1800">
                <a:solidFill>
                  <a:srgbClr val="0B2A51"/>
                </a:solidFill>
              </a:rPr>
              <a:t>Previous Lecture</a:t>
            </a:r>
          </a:p>
        </p:txBody>
      </p:sp>
      <p:sp>
        <p:nvSpPr>
          <p:cNvPr id="190468" name="Text Box 4">
            <a:extLst>
              <a:ext uri="{FF2B5EF4-FFF2-40B4-BE49-F238E27FC236}">
                <a16:creationId xmlns:a16="http://schemas.microsoft.com/office/drawing/2014/main" id="{9CC788F0-CFC5-4415-9CB3-9A251ABDD9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0113" y="1844675"/>
            <a:ext cx="7864475" cy="2646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92100" indent="-292100" defTabSz="266700">
              <a:spcBef>
                <a:spcPct val="20000"/>
              </a:spcBef>
              <a:buFont typeface="Arial" panose="020B0604020202020204" pitchFamily="34" charset="0"/>
              <a:defRPr sz="1600" b="1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defTabSz="266700">
              <a:spcBef>
                <a:spcPct val="20000"/>
              </a:spcBef>
              <a:buFont typeface="Symbol" panose="05050102010706020507" pitchFamily="18" charset="2"/>
              <a:defRPr sz="1600" b="1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defTabSz="266700">
              <a:spcBef>
                <a:spcPct val="20000"/>
              </a:spcBef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defTabSz="266700">
              <a:spcBef>
                <a:spcPct val="20000"/>
              </a:spcBef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defTabSz="266700">
              <a:spcBef>
                <a:spcPct val="20000"/>
              </a:spcBef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defTabSz="2667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defTabSz="2667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defTabSz="2667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defTabSz="2667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spcAft>
                <a:spcPts val="600"/>
              </a:spcAft>
              <a:buFontTx/>
              <a:buChar char="•"/>
              <a:defRPr/>
            </a:pPr>
            <a:r>
              <a:rPr lang="de-DE" altLang="de-DE" sz="1400" dirty="0"/>
              <a:t>organisational </a:t>
            </a:r>
            <a:r>
              <a:rPr lang="de-DE" altLang="de-DE" sz="1400" dirty="0" err="1"/>
              <a:t>aspects</a:t>
            </a:r>
            <a:endParaRPr lang="de-DE" altLang="de-DE" sz="1400" dirty="0"/>
          </a:p>
          <a:p>
            <a:pPr marL="0" indent="0" eaLnBrk="1" hangingPunct="1">
              <a:spcBef>
                <a:spcPct val="0"/>
              </a:spcBef>
              <a:spcAft>
                <a:spcPts val="600"/>
              </a:spcAft>
              <a:defRPr/>
            </a:pPr>
            <a:endParaRPr lang="de-DE" altLang="de-DE" sz="1400" dirty="0"/>
          </a:p>
          <a:p>
            <a:pPr eaLnBrk="1" hangingPunct="1">
              <a:spcBef>
                <a:spcPct val="0"/>
              </a:spcBef>
              <a:spcAft>
                <a:spcPts val="600"/>
              </a:spcAft>
              <a:buFontTx/>
              <a:buChar char="•"/>
              <a:defRPr/>
            </a:pPr>
            <a:r>
              <a:rPr lang="de-DE" altLang="de-DE" sz="1400" dirty="0" err="1"/>
              <a:t>What</a:t>
            </a:r>
            <a:r>
              <a:rPr lang="de-DE" altLang="de-DE" sz="1400" dirty="0"/>
              <a:t> </a:t>
            </a:r>
            <a:r>
              <a:rPr lang="de-DE" altLang="de-DE" sz="1400" dirty="0" err="1"/>
              <a:t>is</a:t>
            </a:r>
            <a:r>
              <a:rPr lang="de-DE" altLang="de-DE" sz="1400" dirty="0"/>
              <a:t> </a:t>
            </a:r>
            <a:r>
              <a:rPr lang="de-DE" altLang="de-DE" sz="1400" dirty="0" err="1"/>
              <a:t>hydrogeology</a:t>
            </a:r>
            <a:r>
              <a:rPr lang="de-DE" altLang="de-DE" sz="1400" dirty="0"/>
              <a:t>?</a:t>
            </a:r>
          </a:p>
          <a:p>
            <a:pPr marL="0" indent="0" eaLnBrk="1" hangingPunct="1">
              <a:spcBef>
                <a:spcPct val="0"/>
              </a:spcBef>
              <a:spcAft>
                <a:spcPts val="600"/>
              </a:spcAft>
              <a:defRPr/>
            </a:pPr>
            <a:endParaRPr lang="de-DE" altLang="de-DE" sz="1400" dirty="0"/>
          </a:p>
          <a:p>
            <a:pPr eaLnBrk="1" hangingPunct="1">
              <a:spcBef>
                <a:spcPct val="0"/>
              </a:spcBef>
              <a:spcAft>
                <a:spcPts val="600"/>
              </a:spcAft>
              <a:buFontTx/>
              <a:buChar char="•"/>
              <a:defRPr/>
            </a:pPr>
            <a:r>
              <a:rPr lang="de-DE" altLang="de-DE" sz="1400" dirty="0" err="1"/>
              <a:t>groundwater</a:t>
            </a:r>
            <a:r>
              <a:rPr lang="de-DE" altLang="de-DE" sz="1400" dirty="0"/>
              <a:t> </a:t>
            </a:r>
            <a:r>
              <a:rPr lang="de-DE" altLang="de-DE" sz="1400" dirty="0" err="1"/>
              <a:t>as</a:t>
            </a:r>
            <a:r>
              <a:rPr lang="de-DE" altLang="de-DE" sz="1400" dirty="0"/>
              <a:t> </a:t>
            </a:r>
            <a:r>
              <a:rPr lang="de-DE" altLang="de-DE" sz="1400" dirty="0" err="1"/>
              <a:t>part</a:t>
            </a:r>
            <a:r>
              <a:rPr lang="de-DE" altLang="de-DE" sz="1400" dirty="0"/>
              <a:t> </a:t>
            </a:r>
            <a:r>
              <a:rPr lang="de-DE" altLang="de-DE" sz="1400" dirty="0" err="1"/>
              <a:t>of</a:t>
            </a:r>
            <a:r>
              <a:rPr lang="de-DE" altLang="de-DE" sz="1400" dirty="0"/>
              <a:t> </a:t>
            </a:r>
            <a:r>
              <a:rPr lang="de-DE" altLang="de-DE" sz="1400" dirty="0" err="1"/>
              <a:t>the</a:t>
            </a:r>
            <a:r>
              <a:rPr lang="de-DE" altLang="de-DE" sz="1400" dirty="0"/>
              <a:t> global </a:t>
            </a:r>
            <a:r>
              <a:rPr lang="de-DE" altLang="de-DE" sz="1400" dirty="0" err="1"/>
              <a:t>water</a:t>
            </a:r>
            <a:r>
              <a:rPr lang="de-DE" altLang="de-DE" sz="1400" dirty="0"/>
              <a:t> </a:t>
            </a:r>
            <a:r>
              <a:rPr lang="de-DE" altLang="de-DE" sz="1400" dirty="0" err="1"/>
              <a:t>cycle</a:t>
            </a:r>
            <a:endParaRPr lang="de-DE" altLang="de-DE" sz="1400" dirty="0"/>
          </a:p>
          <a:p>
            <a:pPr eaLnBrk="1" hangingPunct="1">
              <a:spcBef>
                <a:spcPct val="0"/>
              </a:spcBef>
              <a:spcAft>
                <a:spcPts val="600"/>
              </a:spcAft>
              <a:buFontTx/>
              <a:buChar char="•"/>
              <a:defRPr/>
            </a:pPr>
            <a:endParaRPr lang="de-DE" altLang="de-DE" sz="1400" dirty="0"/>
          </a:p>
          <a:p>
            <a:pPr eaLnBrk="1" hangingPunct="1">
              <a:spcBef>
                <a:spcPct val="0"/>
              </a:spcBef>
              <a:spcAft>
                <a:spcPts val="600"/>
              </a:spcAft>
              <a:buFontTx/>
              <a:buChar char="•"/>
              <a:defRPr/>
            </a:pPr>
            <a:r>
              <a:rPr lang="de-DE" altLang="de-DE" sz="1400" dirty="0" err="1"/>
              <a:t>volume</a:t>
            </a:r>
            <a:r>
              <a:rPr lang="de-DE" altLang="de-DE" sz="1400" dirty="0"/>
              <a:t> and </a:t>
            </a:r>
            <a:r>
              <a:rPr lang="de-DE" altLang="de-DE" sz="1400" dirty="0" err="1"/>
              <a:t>mass</a:t>
            </a:r>
            <a:r>
              <a:rPr lang="de-DE" altLang="de-DE" sz="1400" dirty="0"/>
              <a:t> </a:t>
            </a:r>
            <a:r>
              <a:rPr lang="de-DE" altLang="de-DE" sz="1400" dirty="0" err="1"/>
              <a:t>budgets</a:t>
            </a:r>
            <a:endParaRPr lang="de-DE" altLang="de-DE" sz="1400" dirty="0"/>
          </a:p>
          <a:p>
            <a:pPr marL="0" indent="0" eaLnBrk="1" hangingPunct="1">
              <a:spcBef>
                <a:spcPct val="0"/>
              </a:spcBef>
              <a:spcAft>
                <a:spcPts val="600"/>
              </a:spcAft>
              <a:defRPr/>
            </a:pPr>
            <a:endParaRPr lang="de-DE" altLang="de-DE" sz="1400" dirty="0"/>
          </a:p>
          <a:p>
            <a:pPr eaLnBrk="1" hangingPunct="1">
              <a:spcBef>
                <a:spcPct val="0"/>
              </a:spcBef>
              <a:spcAft>
                <a:spcPts val="600"/>
              </a:spcAft>
              <a:buFontTx/>
              <a:buNone/>
              <a:defRPr/>
            </a:pPr>
            <a:r>
              <a:rPr lang="de-DE" altLang="de-DE" sz="1400" dirty="0">
                <a:solidFill>
                  <a:srgbClr val="FF0000"/>
                </a:solidFill>
              </a:rPr>
              <a:t>Questions?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4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4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4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4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4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0468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>
            <a:extLst>
              <a:ext uri="{FF2B5EF4-FFF2-40B4-BE49-F238E27FC236}">
                <a16:creationId xmlns:a16="http://schemas.microsoft.com/office/drawing/2014/main" id="{BFC349E8-8FF8-45A9-ABAD-83622E427BF0}"/>
              </a:ext>
            </a:extLst>
          </p:cNvPr>
          <p:cNvSpPr>
            <a:spLocks noGrp="1" noChangeArrowheads="1"/>
          </p:cNvSpPr>
          <p:nvPr>
            <p:ph sz="quarter" idx="14"/>
          </p:nvPr>
        </p:nvSpPr>
        <p:spPr>
          <a:xfrm>
            <a:off x="965200" y="1244600"/>
            <a:ext cx="7854950" cy="384175"/>
          </a:xfrm>
        </p:spPr>
        <p:txBody>
          <a:bodyPr/>
          <a:lstStyle/>
          <a:p>
            <a:pPr marL="0" indent="0" eaLnBrk="1" hangingPunct="1"/>
            <a:r>
              <a:rPr lang="de-DE" altLang="de-DE" sz="1800">
                <a:solidFill>
                  <a:srgbClr val="0B2A51"/>
                </a:solidFill>
              </a:rPr>
              <a:t>Total Porosity of Natural (Unconsolidated) Porous Media</a:t>
            </a:r>
          </a:p>
        </p:txBody>
      </p:sp>
      <p:sp>
        <p:nvSpPr>
          <p:cNvPr id="299011" name="Text Box 3">
            <a:extLst>
              <a:ext uri="{FF2B5EF4-FFF2-40B4-BE49-F238E27FC236}">
                <a16:creationId xmlns:a16="http://schemas.microsoft.com/office/drawing/2014/main" id="{CF4E2BB7-26E7-4D6D-857A-DF418567DA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0113" y="5516563"/>
            <a:ext cx="7916862" cy="738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92100" indent="-292100">
              <a:spcBef>
                <a:spcPct val="20000"/>
              </a:spcBef>
              <a:buFont typeface="Arial" panose="020B0604020202020204" pitchFamily="34" charset="0"/>
              <a:defRPr sz="1600" b="1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Symbol" panose="05050102010706020507" pitchFamily="18" charset="2"/>
              <a:defRPr sz="1600" b="1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ts val="600"/>
              </a:spcAft>
              <a:buFontTx/>
              <a:buChar char="•"/>
            </a:pPr>
            <a:r>
              <a:rPr lang="de-DE" altLang="de-DE" sz="1400"/>
              <a:t>In general, well sorted unconsolidated porous media exhibit larger total porosities than poorly sorted unconsolidated porous media (in the above example: 32% vs. 17%)</a:t>
            </a:r>
          </a:p>
        </p:txBody>
      </p:sp>
      <p:sp>
        <p:nvSpPr>
          <p:cNvPr id="299016" name="Text Box 8">
            <a:extLst>
              <a:ext uri="{FF2B5EF4-FFF2-40B4-BE49-F238E27FC236}">
                <a16:creationId xmlns:a16="http://schemas.microsoft.com/office/drawing/2014/main" id="{1FE43406-2D20-403F-BB0E-91203C3D22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81475" y="2786063"/>
            <a:ext cx="42322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defRPr sz="1600" b="1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Symbol" panose="05050102010706020507" pitchFamily="18" charset="2"/>
              <a:defRPr sz="1600" b="1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de-DE" sz="1400">
                <a:solidFill>
                  <a:srgbClr val="FF0000"/>
                </a:solidFill>
              </a:rPr>
              <a:t>“well sorted“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de-DE" sz="1400">
                <a:solidFill>
                  <a:srgbClr val="FF0000"/>
                </a:solidFill>
              </a:rPr>
              <a:t>(= grain diameters cover a small range)</a:t>
            </a:r>
          </a:p>
        </p:txBody>
      </p:sp>
      <p:sp>
        <p:nvSpPr>
          <p:cNvPr id="299017" name="Text Box 9">
            <a:extLst>
              <a:ext uri="{FF2B5EF4-FFF2-40B4-BE49-F238E27FC236}">
                <a16:creationId xmlns:a16="http://schemas.microsoft.com/office/drawing/2014/main" id="{A7963E88-AFAD-4A3E-9852-4AA5B445E6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79888" y="4365625"/>
            <a:ext cx="4208462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defRPr sz="1600" b="1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Symbol" panose="05050102010706020507" pitchFamily="18" charset="2"/>
              <a:defRPr sz="1600" b="1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de-DE" sz="1400">
                <a:solidFill>
                  <a:srgbClr val="FF0000"/>
                </a:solidFill>
              </a:rPr>
              <a:t>“poorly sorted“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de-DE" sz="1400">
                <a:solidFill>
                  <a:srgbClr val="FF0000"/>
                </a:solidFill>
              </a:rPr>
              <a:t>(= grain diameters cover a large range)</a:t>
            </a:r>
          </a:p>
        </p:txBody>
      </p:sp>
      <p:sp>
        <p:nvSpPr>
          <p:cNvPr id="299018" name="Text Box 10">
            <a:extLst>
              <a:ext uri="{FF2B5EF4-FFF2-40B4-BE49-F238E27FC236}">
                <a16:creationId xmlns:a16="http://schemas.microsoft.com/office/drawing/2014/main" id="{FFE1A065-1365-4DDD-8772-6C5B2688A5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0750" y="1700213"/>
            <a:ext cx="7737475" cy="59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92100" indent="-292100">
              <a:spcBef>
                <a:spcPct val="20000"/>
              </a:spcBef>
              <a:buFont typeface="Arial" panose="020B0604020202020204" pitchFamily="34" charset="0"/>
              <a:defRPr sz="1600" b="1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Symbol" panose="05050102010706020507" pitchFamily="18" charset="2"/>
              <a:defRPr sz="1600" b="1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ts val="600"/>
              </a:spcAft>
              <a:buFontTx/>
              <a:buChar char="•"/>
            </a:pPr>
            <a:r>
              <a:rPr lang="de-DE" altLang="de-DE" sz="1400"/>
              <a:t>Natural unconsolidated porous media consist of grains of different size.</a:t>
            </a:r>
          </a:p>
          <a:p>
            <a:pPr>
              <a:spcBef>
                <a:spcPct val="0"/>
              </a:spcBef>
              <a:spcAft>
                <a:spcPts val="600"/>
              </a:spcAft>
              <a:buFontTx/>
              <a:buChar char="•"/>
            </a:pPr>
            <a:r>
              <a:rPr lang="de-DE" altLang="de-DE" sz="1400"/>
              <a:t>Total porosity depends on the grain size distribution. </a:t>
            </a:r>
          </a:p>
        </p:txBody>
      </p:sp>
      <p:sp>
        <p:nvSpPr>
          <p:cNvPr id="23559" name="Rectangle 11">
            <a:extLst>
              <a:ext uri="{FF2B5EF4-FFF2-40B4-BE49-F238E27FC236}">
                <a16:creationId xmlns:a16="http://schemas.microsoft.com/office/drawing/2014/main" id="{60561982-9045-4562-A50B-EB050BDA79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43213" y="3827463"/>
            <a:ext cx="215900" cy="14446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defRPr sz="1600" b="1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Symbol" panose="05050102010706020507" pitchFamily="18" charset="2"/>
              <a:defRPr sz="1600" b="1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de-DE" altLang="de-DE" sz="1000">
              <a:solidFill>
                <a:schemeClr val="bg2"/>
              </a:solidFill>
              <a:latin typeface="Microsoft Sans Serif" panose="020B0604020202020204" pitchFamily="34" charset="0"/>
            </a:endParaRPr>
          </a:p>
        </p:txBody>
      </p:sp>
      <p:sp>
        <p:nvSpPr>
          <p:cNvPr id="23560" name="Rectangle 12">
            <a:extLst>
              <a:ext uri="{FF2B5EF4-FFF2-40B4-BE49-F238E27FC236}">
                <a16:creationId xmlns:a16="http://schemas.microsoft.com/office/drawing/2014/main" id="{C12B9BEB-5184-48D9-A202-59D41FF4BA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43213" y="5372100"/>
            <a:ext cx="215900" cy="14446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defRPr sz="1600" b="1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Symbol" panose="05050102010706020507" pitchFamily="18" charset="2"/>
              <a:defRPr sz="1600" b="1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de-DE" altLang="de-DE" sz="1000">
              <a:solidFill>
                <a:schemeClr val="bg2"/>
              </a:solidFill>
              <a:latin typeface="Microsoft Sans Serif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8C42B8F-EC27-4559-B300-A89384AB75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3013" y="2408238"/>
            <a:ext cx="2663825" cy="1479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90DF10E-F80E-4285-98AB-2E01E007C9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2850" y="3978275"/>
            <a:ext cx="2749550" cy="153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9011" grpId="0"/>
      <p:bldP spid="299016" grpId="0"/>
      <p:bldP spid="299017" grpId="0"/>
      <p:bldP spid="299018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6DB77C9B-E84C-49CB-98AC-D66383044129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971550" y="1268413"/>
            <a:ext cx="3657600" cy="360362"/>
          </a:xfrm>
        </p:spPr>
        <p:txBody>
          <a:bodyPr/>
          <a:lstStyle/>
          <a:p>
            <a:pPr marL="0" indent="0" eaLnBrk="1" hangingPunct="1"/>
            <a:r>
              <a:rPr lang="en-GB" altLang="de-DE" sz="1800">
                <a:solidFill>
                  <a:srgbClr val="0B2A51"/>
                </a:solidFill>
              </a:rPr>
              <a:t>Typical Porosity Values</a:t>
            </a:r>
          </a:p>
        </p:txBody>
      </p:sp>
      <p:graphicFrame>
        <p:nvGraphicFramePr>
          <p:cNvPr id="276654" name="Group 174">
            <a:extLst>
              <a:ext uri="{FF2B5EF4-FFF2-40B4-BE49-F238E27FC236}">
                <a16:creationId xmlns:a16="http://schemas.microsoft.com/office/drawing/2014/main" id="{24C051ED-0D8D-44A9-BA40-931AC5566AD6}"/>
              </a:ext>
            </a:extLst>
          </p:cNvPr>
          <p:cNvGraphicFramePr>
            <a:graphicFrameLocks noGrp="1"/>
          </p:cNvGraphicFramePr>
          <p:nvPr>
            <p:ph sz="quarter" idx="2"/>
          </p:nvPr>
        </p:nvGraphicFramePr>
        <p:xfrm>
          <a:off x="5892800" y="2103438"/>
          <a:ext cx="2822575" cy="2651152"/>
        </p:xfrm>
        <a:graphic>
          <a:graphicData uri="http://schemas.openxmlformats.org/drawingml/2006/table">
            <a:tbl>
              <a:tblPr/>
              <a:tblGrid>
                <a:gridCol w="1249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732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1807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sz="1200" b="0" i="0" u="none" strike="noStrike" cap="none" normalizeH="0" baseline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Verdana" pitchFamily="34" charset="0"/>
                      </a:endParaRPr>
                    </a:p>
                  </a:txBody>
                  <a:tcPr marT="45682" marB="4568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total porosity (%)</a:t>
                      </a:r>
                      <a:endParaRPr kumimoji="0" lang="en-GB" sz="1200" b="0" i="0" u="none" strike="noStrike" cap="none" normalizeH="0" baseline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Verdana" pitchFamily="34" charset="0"/>
                      </a:endParaRPr>
                    </a:p>
                  </a:txBody>
                  <a:tcPr marT="45682" marB="4568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472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siltstone</a:t>
                      </a:r>
                    </a:p>
                  </a:txBody>
                  <a:tcPr marT="45682" marB="4568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21 – 41</a:t>
                      </a:r>
                    </a:p>
                  </a:txBody>
                  <a:tcPr marT="45682" marB="4568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472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sandstone</a:t>
                      </a:r>
                    </a:p>
                  </a:txBody>
                  <a:tcPr marT="45682" marB="4568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5 – 30</a:t>
                      </a:r>
                    </a:p>
                  </a:txBody>
                  <a:tcPr marT="45682" marB="4568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472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basalt</a:t>
                      </a:r>
                    </a:p>
                  </a:txBody>
                  <a:tcPr marT="45682" marB="4568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3 – 35</a:t>
                      </a:r>
                    </a:p>
                  </a:txBody>
                  <a:tcPr marT="45682" marB="4568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472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claystone</a:t>
                      </a:r>
                    </a:p>
                  </a:txBody>
                  <a:tcPr marT="45682" marB="4568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1 – 10</a:t>
                      </a:r>
                    </a:p>
                  </a:txBody>
                  <a:tcPr marT="45682" marB="4568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472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limestone</a:t>
                      </a:r>
                    </a:p>
                  </a:txBody>
                  <a:tcPr marT="45682" marB="4568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1 – 10</a:t>
                      </a:r>
                    </a:p>
                  </a:txBody>
                  <a:tcPr marT="45682" marB="4568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472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shale</a:t>
                      </a:r>
                    </a:p>
                  </a:txBody>
                  <a:tcPr marT="45682" marB="4568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&lt; 10</a:t>
                      </a:r>
                    </a:p>
                  </a:txBody>
                  <a:tcPr marT="45682" marB="4568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472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granite</a:t>
                      </a:r>
                    </a:p>
                  </a:txBody>
                  <a:tcPr marT="45682" marB="4568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&lt; 1</a:t>
                      </a:r>
                    </a:p>
                  </a:txBody>
                  <a:tcPr marT="45682" marB="4568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76582" name="Group 102">
            <a:extLst>
              <a:ext uri="{FF2B5EF4-FFF2-40B4-BE49-F238E27FC236}">
                <a16:creationId xmlns:a16="http://schemas.microsoft.com/office/drawing/2014/main" id="{35D613A7-E901-4BE1-B66B-DFE129C47E76}"/>
              </a:ext>
            </a:extLst>
          </p:cNvPr>
          <p:cNvGraphicFramePr>
            <a:graphicFrameLocks noGrp="1"/>
          </p:cNvGraphicFramePr>
          <p:nvPr>
            <p:ph sz="quarter" idx="3"/>
          </p:nvPr>
        </p:nvGraphicFramePr>
        <p:xfrm>
          <a:off x="1042988" y="2085975"/>
          <a:ext cx="4176712" cy="2560639"/>
        </p:xfrm>
        <a:graphic>
          <a:graphicData uri="http://schemas.openxmlformats.org/drawingml/2006/table">
            <a:tbl>
              <a:tblPr/>
              <a:tblGrid>
                <a:gridCol w="1657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11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80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3161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Verdana" pitchFamily="34" charset="0"/>
                      </a:endParaRP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grain diameter (mm)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total porosity (%)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48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coarse gravel</a:t>
                      </a: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20 – 60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24 – 36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48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fine gravel</a:t>
                      </a: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2 – 6  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25 – 38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48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coarse sand</a:t>
                      </a: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0.6 – 2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31 – 46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48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fine sand</a:t>
                      </a: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0.06 – 0.2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26 – 53 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48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silt</a:t>
                      </a: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0.002 – 0.06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34 – 61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48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clay</a:t>
                      </a: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&lt; 0.002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34 – 60 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76483" name="Text Box 3">
            <a:extLst>
              <a:ext uri="{FF2B5EF4-FFF2-40B4-BE49-F238E27FC236}">
                <a16:creationId xmlns:a16="http://schemas.microsoft.com/office/drawing/2014/main" id="{0443DB3A-2E79-4B7F-9A37-9AF7145E35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8050" y="4983163"/>
            <a:ext cx="7864475" cy="1246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92100" indent="-292100" defTabSz="266700">
              <a:spcBef>
                <a:spcPct val="20000"/>
              </a:spcBef>
              <a:buFont typeface="Arial" panose="020B0604020202020204" pitchFamily="34" charset="0"/>
              <a:defRPr sz="1600" b="1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defTabSz="266700">
              <a:spcBef>
                <a:spcPct val="20000"/>
              </a:spcBef>
              <a:buFont typeface="Symbol" panose="05050102010706020507" pitchFamily="18" charset="2"/>
              <a:defRPr sz="1600" b="1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defTabSz="266700">
              <a:spcBef>
                <a:spcPct val="20000"/>
              </a:spcBef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defTabSz="266700">
              <a:spcBef>
                <a:spcPct val="20000"/>
              </a:spcBef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defTabSz="266700">
              <a:spcBef>
                <a:spcPct val="20000"/>
              </a:spcBef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defTabSz="2667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defTabSz="2667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defTabSz="2667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defTabSz="2667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just" eaLnBrk="1" hangingPunct="1">
              <a:spcBef>
                <a:spcPct val="0"/>
              </a:spcBef>
              <a:spcAft>
                <a:spcPts val="600"/>
              </a:spcAft>
              <a:buFontTx/>
              <a:buChar char="•"/>
            </a:pPr>
            <a:r>
              <a:rPr lang="de-DE" altLang="de-DE" sz="1400"/>
              <a:t>Total porosity of consolidated porous media (rocks) is usually smaller than total porosity of unconsolidated porous media. However, weathering effects may lead to increased values.</a:t>
            </a:r>
          </a:p>
          <a:p>
            <a:pPr eaLnBrk="1" hangingPunct="1">
              <a:spcBef>
                <a:spcPct val="0"/>
              </a:spcBef>
              <a:spcAft>
                <a:spcPts val="600"/>
              </a:spcAft>
              <a:buFontTx/>
              <a:buChar char="•"/>
            </a:pPr>
            <a:r>
              <a:rPr lang="de-DE" altLang="de-DE" sz="1400"/>
              <a:t>For </a:t>
            </a:r>
            <a:r>
              <a:rPr lang="de-DE" altLang="de-DE" sz="1400" i="1"/>
              <a:t>unconsolidated</a:t>
            </a:r>
            <a:r>
              <a:rPr lang="de-DE" altLang="de-DE" sz="1400"/>
              <a:t> porous media, total porosity tends to increase with decreasing grain size.</a:t>
            </a:r>
          </a:p>
        </p:txBody>
      </p:sp>
      <p:sp>
        <p:nvSpPr>
          <p:cNvPr id="276511" name="Text Box 31">
            <a:extLst>
              <a:ext uri="{FF2B5EF4-FFF2-40B4-BE49-F238E27FC236}">
                <a16:creationId xmlns:a16="http://schemas.microsoft.com/office/drawing/2014/main" id="{FC5F9A13-764C-447D-9463-5B0F42CB45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1388" y="1700213"/>
            <a:ext cx="331311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266700">
              <a:spcBef>
                <a:spcPct val="20000"/>
              </a:spcBef>
              <a:buFont typeface="Arial" panose="020B0604020202020204" pitchFamily="34" charset="0"/>
              <a:defRPr sz="1600" b="1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defTabSz="266700">
              <a:spcBef>
                <a:spcPct val="20000"/>
              </a:spcBef>
              <a:buFont typeface="Symbol" panose="05050102010706020507" pitchFamily="18" charset="2"/>
              <a:defRPr sz="1600" b="1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defTabSz="266700">
              <a:spcBef>
                <a:spcPct val="20000"/>
              </a:spcBef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defTabSz="266700">
              <a:spcBef>
                <a:spcPct val="20000"/>
              </a:spcBef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defTabSz="266700">
              <a:spcBef>
                <a:spcPct val="20000"/>
              </a:spcBef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defTabSz="2667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defTabSz="2667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defTabSz="2667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defTabSz="2667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spcAft>
                <a:spcPts val="600"/>
              </a:spcAft>
              <a:buFontTx/>
              <a:buNone/>
            </a:pPr>
            <a:r>
              <a:rPr lang="de-DE" altLang="de-DE" sz="1400">
                <a:solidFill>
                  <a:schemeClr val="accent2"/>
                </a:solidFill>
              </a:rPr>
              <a:t>unconsolidated porous media</a:t>
            </a:r>
          </a:p>
        </p:txBody>
      </p:sp>
      <p:sp>
        <p:nvSpPr>
          <p:cNvPr id="276613" name="Text Box 133">
            <a:extLst>
              <a:ext uri="{FF2B5EF4-FFF2-40B4-BE49-F238E27FC236}">
                <a16:creationId xmlns:a16="http://schemas.microsoft.com/office/drawing/2014/main" id="{9B653DF7-9D43-4581-AF16-71DABA68E9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54700" y="1709738"/>
            <a:ext cx="30384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266700">
              <a:spcBef>
                <a:spcPct val="20000"/>
              </a:spcBef>
              <a:buFont typeface="Arial" panose="020B0604020202020204" pitchFamily="34" charset="0"/>
              <a:defRPr sz="1600" b="1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defTabSz="266700">
              <a:spcBef>
                <a:spcPct val="20000"/>
              </a:spcBef>
              <a:buFont typeface="Symbol" panose="05050102010706020507" pitchFamily="18" charset="2"/>
              <a:defRPr sz="1600" b="1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defTabSz="266700">
              <a:spcBef>
                <a:spcPct val="20000"/>
              </a:spcBef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defTabSz="266700">
              <a:spcBef>
                <a:spcPct val="20000"/>
              </a:spcBef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defTabSz="266700">
              <a:spcBef>
                <a:spcPct val="20000"/>
              </a:spcBef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defTabSz="2667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defTabSz="2667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defTabSz="2667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defTabSz="2667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spcAft>
                <a:spcPts val="600"/>
              </a:spcAft>
              <a:buFontTx/>
              <a:buNone/>
            </a:pPr>
            <a:r>
              <a:rPr lang="de-DE" altLang="de-DE" sz="1400">
                <a:solidFill>
                  <a:schemeClr val="accent2"/>
                </a:solidFill>
              </a:rPr>
              <a:t>consolidated porous media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4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4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6483" grpId="0" build="p"/>
      <p:bldP spid="276511" grpId="0"/>
      <p:bldP spid="27661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>
            <a:extLst>
              <a:ext uri="{FF2B5EF4-FFF2-40B4-BE49-F238E27FC236}">
                <a16:creationId xmlns:a16="http://schemas.microsoft.com/office/drawing/2014/main" id="{CD04A7AC-2EA2-4940-AD1A-73EFBF8975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4075" y="2847975"/>
            <a:ext cx="4968875" cy="1368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anchor="ctr"/>
          <a:lstStyle>
            <a:lvl1pPr>
              <a:spcBef>
                <a:spcPct val="20000"/>
              </a:spcBef>
              <a:buFont typeface="Arial" panose="020B0604020202020204" pitchFamily="34" charset="0"/>
              <a:defRPr sz="1600" b="1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Symbol" panose="05050102010706020507" pitchFamily="18" charset="2"/>
              <a:defRPr sz="1600" b="1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de-DE" altLang="de-DE" sz="2000">
                <a:solidFill>
                  <a:srgbClr val="0B2A51"/>
                </a:solidFill>
              </a:rPr>
              <a:t>Grain Size Distribution of Unconsolidated Porous Media</a:t>
            </a:r>
          </a:p>
        </p:txBody>
      </p:sp>
    </p:spTree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>
            <a:extLst>
              <a:ext uri="{FF2B5EF4-FFF2-40B4-BE49-F238E27FC236}">
                <a16:creationId xmlns:a16="http://schemas.microsoft.com/office/drawing/2014/main" id="{F3C62284-FD61-4E09-83C8-53C8980AE8BE}"/>
              </a:ext>
            </a:extLst>
          </p:cNvPr>
          <p:cNvSpPr>
            <a:spLocks noGrp="1" noChangeArrowheads="1"/>
          </p:cNvSpPr>
          <p:nvPr>
            <p:ph sz="quarter" idx="14"/>
          </p:nvPr>
        </p:nvSpPr>
        <p:spPr>
          <a:xfrm>
            <a:off x="965200" y="1206500"/>
            <a:ext cx="4686300" cy="384175"/>
          </a:xfrm>
        </p:spPr>
        <p:txBody>
          <a:bodyPr/>
          <a:lstStyle/>
          <a:p>
            <a:pPr marL="0" indent="0" eaLnBrk="1" hangingPunct="1"/>
            <a:r>
              <a:rPr lang="en-GB" altLang="de-DE" sz="1800">
                <a:solidFill>
                  <a:srgbClr val="0B2A51"/>
                </a:solidFill>
              </a:rPr>
              <a:t>Introductory Remarks</a:t>
            </a:r>
          </a:p>
        </p:txBody>
      </p:sp>
      <p:sp>
        <p:nvSpPr>
          <p:cNvPr id="296963" name="Text Box 3">
            <a:extLst>
              <a:ext uri="{FF2B5EF4-FFF2-40B4-BE49-F238E27FC236}">
                <a16:creationId xmlns:a16="http://schemas.microsoft.com/office/drawing/2014/main" id="{71BD16CB-D6DF-47B3-A4AB-806C5EA187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5989" y="1700213"/>
            <a:ext cx="7040388" cy="48013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92100" indent="-292100" defTabSz="266700">
              <a:spcBef>
                <a:spcPct val="20000"/>
              </a:spcBef>
              <a:buFont typeface="Arial" panose="020B0604020202020204" pitchFamily="34" charset="0"/>
              <a:defRPr sz="1600" b="1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defTabSz="266700">
              <a:spcBef>
                <a:spcPct val="20000"/>
              </a:spcBef>
              <a:buFont typeface="Symbol" panose="05050102010706020507" pitchFamily="18" charset="2"/>
              <a:defRPr sz="1600" b="1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defTabSz="266700">
              <a:spcBef>
                <a:spcPct val="20000"/>
              </a:spcBef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defTabSz="266700">
              <a:spcBef>
                <a:spcPct val="20000"/>
              </a:spcBef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defTabSz="266700">
              <a:spcBef>
                <a:spcPct val="20000"/>
              </a:spcBef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defTabSz="2667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defTabSz="2667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defTabSz="2667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defTabSz="2667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just" eaLnBrk="1" hangingPunct="1">
              <a:spcBef>
                <a:spcPct val="0"/>
              </a:spcBef>
              <a:spcAft>
                <a:spcPts val="600"/>
              </a:spcAft>
              <a:buFontTx/>
              <a:buChar char="•"/>
              <a:defRPr/>
            </a:pPr>
            <a:r>
              <a:rPr lang="en-GB" altLang="de-DE" sz="1400" dirty="0"/>
              <a:t>The ability of unconsolidated porous media to transmit water is highly dependent on the grain size distribution. </a:t>
            </a:r>
          </a:p>
          <a:p>
            <a:pPr algn="just" eaLnBrk="1" hangingPunct="1">
              <a:spcBef>
                <a:spcPct val="0"/>
              </a:spcBef>
              <a:spcAft>
                <a:spcPts val="600"/>
              </a:spcAft>
              <a:buFontTx/>
              <a:buChar char="•"/>
              <a:defRPr/>
            </a:pPr>
            <a:endParaRPr lang="en-GB" altLang="de-DE" sz="1000" dirty="0"/>
          </a:p>
          <a:p>
            <a:pPr algn="just" eaLnBrk="1" hangingPunct="1">
              <a:spcBef>
                <a:spcPct val="0"/>
              </a:spcBef>
              <a:spcAft>
                <a:spcPts val="600"/>
              </a:spcAft>
              <a:buFontTx/>
              <a:buChar char="•"/>
              <a:defRPr/>
            </a:pPr>
            <a:r>
              <a:rPr lang="en-GB" altLang="de-DE" sz="1400" dirty="0"/>
              <a:t>The grain size distribution is therefore frequently determined in laboratory experiments in order to deduce important flow properties.</a:t>
            </a:r>
          </a:p>
          <a:p>
            <a:pPr marL="0" indent="0" algn="just" eaLnBrk="1" hangingPunct="1">
              <a:spcBef>
                <a:spcPct val="0"/>
              </a:spcBef>
              <a:spcAft>
                <a:spcPts val="600"/>
              </a:spcAft>
              <a:defRPr/>
            </a:pPr>
            <a:endParaRPr lang="en-GB" altLang="de-DE" sz="1000" dirty="0"/>
          </a:p>
          <a:p>
            <a:pPr algn="just" eaLnBrk="1" hangingPunct="1">
              <a:spcBef>
                <a:spcPct val="0"/>
              </a:spcBef>
              <a:spcAft>
                <a:spcPts val="600"/>
              </a:spcAft>
              <a:buFontTx/>
              <a:buChar char="•"/>
              <a:defRPr/>
            </a:pPr>
            <a:r>
              <a:rPr lang="en-GB" altLang="de-DE" sz="1400" dirty="0"/>
              <a:t>There are five major grain size classes (ordered by increasing diameter): clay, silt, sand, gravel, cobbles (or debris)</a:t>
            </a:r>
          </a:p>
          <a:p>
            <a:pPr algn="just" eaLnBrk="1" hangingPunct="1">
              <a:spcBef>
                <a:spcPct val="0"/>
              </a:spcBef>
              <a:spcAft>
                <a:spcPts val="600"/>
              </a:spcAft>
              <a:buFontTx/>
              <a:buChar char="•"/>
              <a:defRPr/>
            </a:pPr>
            <a:endParaRPr lang="en-GB" altLang="de-DE" sz="1000" dirty="0"/>
          </a:p>
          <a:p>
            <a:pPr algn="just" eaLnBrk="1" hangingPunct="1">
              <a:spcBef>
                <a:spcPct val="0"/>
              </a:spcBef>
              <a:spcAft>
                <a:spcPts val="600"/>
              </a:spcAft>
              <a:buFontTx/>
              <a:buChar char="•"/>
              <a:defRPr/>
            </a:pPr>
            <a:r>
              <a:rPr lang="en-GB" altLang="de-DE" sz="1400" dirty="0"/>
              <a:t>The classes for silt, sand and gravel are usually subdivided by “fine“, “medium“, and “coarse“ (or “very fine“, “fine“, “medium“, „coarse“, and “very coarse“).</a:t>
            </a:r>
          </a:p>
          <a:p>
            <a:pPr marL="0" indent="0" algn="just" eaLnBrk="1" hangingPunct="1">
              <a:spcBef>
                <a:spcPct val="0"/>
              </a:spcBef>
              <a:spcAft>
                <a:spcPts val="600"/>
              </a:spcAft>
              <a:defRPr/>
            </a:pPr>
            <a:endParaRPr lang="en-GB" altLang="de-DE" sz="1000" dirty="0"/>
          </a:p>
          <a:p>
            <a:pPr algn="just" eaLnBrk="1" hangingPunct="1">
              <a:spcBef>
                <a:spcPct val="0"/>
              </a:spcBef>
              <a:spcAft>
                <a:spcPts val="600"/>
              </a:spcAft>
              <a:buFontTx/>
              <a:buChar char="•"/>
              <a:defRPr/>
            </a:pPr>
            <a:r>
              <a:rPr lang="en-GB" altLang="de-DE" sz="1400" dirty="0"/>
              <a:t>Different ranges for individual grain size classes have been defined by different authorities or regulators!</a:t>
            </a:r>
          </a:p>
          <a:p>
            <a:pPr algn="just" eaLnBrk="1" hangingPunct="1">
              <a:spcBef>
                <a:spcPct val="0"/>
              </a:spcBef>
              <a:spcAft>
                <a:spcPts val="600"/>
              </a:spcAft>
              <a:buFontTx/>
              <a:buChar char="•"/>
              <a:defRPr/>
            </a:pPr>
            <a:endParaRPr lang="en-GB" altLang="de-DE" sz="1000" dirty="0"/>
          </a:p>
          <a:p>
            <a:pPr algn="just" eaLnBrk="1" hangingPunct="1">
              <a:spcBef>
                <a:spcPct val="0"/>
              </a:spcBef>
              <a:spcAft>
                <a:spcPts val="600"/>
              </a:spcAft>
              <a:buFontTx/>
              <a:buChar char="•"/>
              <a:defRPr/>
            </a:pPr>
            <a:r>
              <a:rPr lang="en-GB" altLang="de-DE" sz="1400" dirty="0"/>
              <a:t>The standard method to determine the grain size distribution of a sample is sieve analysis.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6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6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696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7" name="Rectangle 2">
            <a:extLst>
              <a:ext uri="{FF2B5EF4-FFF2-40B4-BE49-F238E27FC236}">
                <a16:creationId xmlns:a16="http://schemas.microsoft.com/office/drawing/2014/main" id="{F8B94A11-52CF-4C65-9B7C-12C10FDD1630}"/>
              </a:ext>
            </a:extLst>
          </p:cNvPr>
          <p:cNvSpPr>
            <a:spLocks noGrp="1" noChangeArrowheads="1"/>
          </p:cNvSpPr>
          <p:nvPr>
            <p:ph sz="quarter" idx="14"/>
          </p:nvPr>
        </p:nvSpPr>
        <p:spPr>
          <a:xfrm>
            <a:off x="965200" y="1206500"/>
            <a:ext cx="6919913" cy="384175"/>
          </a:xfrm>
        </p:spPr>
        <p:txBody>
          <a:bodyPr/>
          <a:lstStyle/>
          <a:p>
            <a:pPr marL="0" indent="0" eaLnBrk="1" hangingPunct="1"/>
            <a:r>
              <a:rPr lang="en-GB" altLang="de-DE" sz="1800">
                <a:solidFill>
                  <a:srgbClr val="0B2A51"/>
                </a:solidFill>
              </a:rPr>
              <a:t>Classification Schemes</a:t>
            </a:r>
          </a:p>
        </p:txBody>
      </p:sp>
      <p:sp>
        <p:nvSpPr>
          <p:cNvPr id="31748" name="Text Box 3">
            <a:extLst>
              <a:ext uri="{FF2B5EF4-FFF2-40B4-BE49-F238E27FC236}">
                <a16:creationId xmlns:a16="http://schemas.microsoft.com/office/drawing/2014/main" id="{32F38879-DE07-4CA2-B079-03CC5ACDEC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0113" y="1600200"/>
            <a:ext cx="7864475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266700">
              <a:spcBef>
                <a:spcPct val="20000"/>
              </a:spcBef>
              <a:buFont typeface="Arial" panose="020B0604020202020204" pitchFamily="34" charset="0"/>
              <a:defRPr sz="1600" b="1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defTabSz="266700">
              <a:spcBef>
                <a:spcPct val="20000"/>
              </a:spcBef>
              <a:buFont typeface="Symbol" panose="05050102010706020507" pitchFamily="18" charset="2"/>
              <a:defRPr sz="1600" b="1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defTabSz="266700">
              <a:spcBef>
                <a:spcPct val="20000"/>
              </a:spcBef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defTabSz="266700">
              <a:spcBef>
                <a:spcPct val="20000"/>
              </a:spcBef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defTabSz="266700">
              <a:spcBef>
                <a:spcPct val="20000"/>
              </a:spcBef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defTabSz="2667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defTabSz="2667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defTabSz="2667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defTabSz="2667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spcAft>
                <a:spcPts val="600"/>
              </a:spcAft>
              <a:buFontTx/>
              <a:buNone/>
            </a:pPr>
            <a:r>
              <a:rPr lang="de-DE" altLang="de-DE" sz="1400"/>
              <a:t>The diagram below includes a couple of classification schemes to define ranges of grain diameters for clay, silt, sand, and gravel.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E5E621-7B7A-4046-AD60-DD1C9CC293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2276872"/>
            <a:ext cx="6480720" cy="3933056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>
            <a:extLst>
              <a:ext uri="{FF2B5EF4-FFF2-40B4-BE49-F238E27FC236}">
                <a16:creationId xmlns:a16="http://schemas.microsoft.com/office/drawing/2014/main" id="{61DCF158-BD5A-4F41-9D09-78CF14C4AAD9}"/>
              </a:ext>
            </a:extLst>
          </p:cNvPr>
          <p:cNvSpPr>
            <a:spLocks noGrp="1" noChangeArrowheads="1"/>
          </p:cNvSpPr>
          <p:nvPr>
            <p:ph sz="quarter" idx="14"/>
          </p:nvPr>
        </p:nvSpPr>
        <p:spPr>
          <a:xfrm>
            <a:off x="965200" y="1244600"/>
            <a:ext cx="7062788" cy="384175"/>
          </a:xfrm>
        </p:spPr>
        <p:txBody>
          <a:bodyPr/>
          <a:lstStyle/>
          <a:p>
            <a:pPr marL="0" indent="0" eaLnBrk="1" hangingPunct="1"/>
            <a:r>
              <a:rPr lang="de-DE" altLang="de-DE" sz="1800">
                <a:solidFill>
                  <a:srgbClr val="0B2A51"/>
                </a:solidFill>
              </a:rPr>
              <a:t>Sieve Analysis</a:t>
            </a:r>
          </a:p>
        </p:txBody>
      </p:sp>
      <p:pic>
        <p:nvPicPr>
          <p:cNvPr id="288771" name="Picture 3">
            <a:extLst>
              <a:ext uri="{FF2B5EF4-FFF2-40B4-BE49-F238E27FC236}">
                <a16:creationId xmlns:a16="http://schemas.microsoft.com/office/drawing/2014/main" id="{EAC4FFF6-5EF7-40C1-81C7-096D65D99E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0200" y="3141663"/>
            <a:ext cx="4752975" cy="3068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8772" name="AutoShape 4">
            <a:extLst>
              <a:ext uri="{FF2B5EF4-FFF2-40B4-BE49-F238E27FC236}">
                <a16:creationId xmlns:a16="http://schemas.microsoft.com/office/drawing/2014/main" id="{AD031E8F-0C82-4A4D-B892-53BA772BC2E6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4237832" y="2034381"/>
            <a:ext cx="814388" cy="866775"/>
          </a:xfrm>
          <a:custGeom>
            <a:avLst/>
            <a:gdLst>
              <a:gd name="T0" fmla="*/ 2147483646 w 21600"/>
              <a:gd name="T1" fmla="*/ 0 h 21600"/>
              <a:gd name="T2" fmla="*/ 2147483646 w 21600"/>
              <a:gd name="T3" fmla="*/ 2147483646 h 21600"/>
              <a:gd name="T4" fmla="*/ 2147483646 w 21600"/>
              <a:gd name="T5" fmla="*/ 2147483646 h 21600"/>
              <a:gd name="T6" fmla="*/ 2147483646 w 21600"/>
              <a:gd name="T7" fmla="*/ 2147483646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2912 h 21600"/>
              <a:gd name="T14" fmla="*/ 18227 w 21600"/>
              <a:gd name="T15" fmla="*/ 9246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lnTo>
                  <a:pt x="21600" y="6079"/>
                </a:lnTo>
                <a:close/>
              </a:path>
            </a:pathLst>
          </a:custGeom>
          <a:solidFill>
            <a:srgbClr val="9933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33797" name="Picture 5" descr="IMG_0003">
            <a:extLst>
              <a:ext uri="{FF2B5EF4-FFF2-40B4-BE49-F238E27FC236}">
                <a16:creationId xmlns:a16="http://schemas.microsoft.com/office/drawing/2014/main" id="{7A3AF43C-5C95-40A9-B021-12582D2690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" y="1773238"/>
            <a:ext cx="3024188" cy="2268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8" name="Text Box 6">
            <a:extLst>
              <a:ext uri="{FF2B5EF4-FFF2-40B4-BE49-F238E27FC236}">
                <a16:creationId xmlns:a16="http://schemas.microsoft.com/office/drawing/2014/main" id="{48F785F7-4136-4EB6-A520-8EFBCEEC66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2650" y="4149725"/>
            <a:ext cx="2105025" cy="73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defRPr sz="1600" b="1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Symbol" panose="05050102010706020507" pitchFamily="18" charset="2"/>
              <a:defRPr sz="1600" b="1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de-DE" sz="1400"/>
              <a:t>Sample consists of different grain size fractions</a:t>
            </a:r>
          </a:p>
        </p:txBody>
      </p:sp>
      <p:sp>
        <p:nvSpPr>
          <p:cNvPr id="288775" name="Text Box 7">
            <a:extLst>
              <a:ext uri="{FF2B5EF4-FFF2-40B4-BE49-F238E27FC236}">
                <a16:creationId xmlns:a16="http://schemas.microsoft.com/office/drawing/2014/main" id="{6B1CC8EE-C095-4434-A04F-5A10D70D9F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35675" y="5981700"/>
            <a:ext cx="1333500" cy="1524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defRPr sz="1600" b="1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Symbol" panose="05050102010706020507" pitchFamily="18" charset="2"/>
              <a:defRPr sz="1600" b="1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de-DE" sz="1000">
                <a:latin typeface="Microsoft Sans Serif" panose="020B0604020202020204" pitchFamily="34" charset="0"/>
              </a:rPr>
              <a:t>grain diameter (mm)</a:t>
            </a:r>
          </a:p>
        </p:txBody>
      </p:sp>
      <p:sp>
        <p:nvSpPr>
          <p:cNvPr id="33800" name="Rectangle 8">
            <a:extLst>
              <a:ext uri="{FF2B5EF4-FFF2-40B4-BE49-F238E27FC236}">
                <a16:creationId xmlns:a16="http://schemas.microsoft.com/office/drawing/2014/main" id="{663BAD66-4470-494D-8169-A716C9A809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5963" y="3213100"/>
            <a:ext cx="1439862" cy="2159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defRPr sz="1600" b="1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Symbol" panose="05050102010706020507" pitchFamily="18" charset="2"/>
              <a:defRPr sz="1600" b="1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de-DE" altLang="de-DE" sz="1000">
              <a:solidFill>
                <a:schemeClr val="bg2"/>
              </a:solidFill>
              <a:latin typeface="Microsoft Sans Serif" panose="020B0604020202020204" pitchFamily="34" charset="0"/>
            </a:endParaRPr>
          </a:p>
        </p:txBody>
      </p:sp>
      <p:sp>
        <p:nvSpPr>
          <p:cNvPr id="288777" name="Text Box 9">
            <a:extLst>
              <a:ext uri="{FF2B5EF4-FFF2-40B4-BE49-F238E27FC236}">
                <a16:creationId xmlns:a16="http://schemas.microsoft.com/office/drawing/2014/main" id="{0E007291-ED6B-419D-B049-DC2562026363}"/>
              </a:ext>
            </a:extLst>
          </p:cNvPr>
          <p:cNvSpPr txBox="1">
            <a:spLocks noChangeArrowheads="1"/>
          </p:cNvSpPr>
          <p:nvPr/>
        </p:nvSpPr>
        <p:spPr bwMode="auto">
          <a:xfrm rot="-5400000">
            <a:off x="3391694" y="4520406"/>
            <a:ext cx="1817688" cy="2444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defRPr sz="1600" b="1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Symbol" panose="05050102010706020507" pitchFamily="18" charset="2"/>
              <a:defRPr sz="1600" b="1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de-DE" sz="1000">
                <a:latin typeface="Microsoft Sans Serif" panose="020B0604020202020204" pitchFamily="34" charset="0"/>
              </a:rPr>
              <a:t>cumulative mass fraction (%)</a:t>
            </a:r>
            <a:endParaRPr lang="en-GB" altLang="de-DE" sz="1000" i="1">
              <a:latin typeface="Microsoft Sans Serif" panose="020B0604020202020204" pitchFamily="34" charset="0"/>
            </a:endParaRPr>
          </a:p>
        </p:txBody>
      </p:sp>
      <p:sp>
        <p:nvSpPr>
          <p:cNvPr id="24586" name="Text Box 6">
            <a:extLst>
              <a:ext uri="{FF2B5EF4-FFF2-40B4-BE49-F238E27FC236}">
                <a16:creationId xmlns:a16="http://schemas.microsoft.com/office/drawing/2014/main" id="{4AAFFE84-F1D9-40CD-BF9F-6EA32A172F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00688" y="2786063"/>
            <a:ext cx="2214562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defRPr sz="1600" b="1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Symbol" panose="05050102010706020507" pitchFamily="18" charset="2"/>
              <a:defRPr sz="1600" b="1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de-DE" sz="1400" u="sng"/>
              <a:t>granulometric curve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8775" grpId="0" animBg="1"/>
      <p:bldP spid="288777" grpId="0" animBg="1"/>
      <p:bldP spid="2458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>
            <a:extLst>
              <a:ext uri="{FF2B5EF4-FFF2-40B4-BE49-F238E27FC236}">
                <a16:creationId xmlns:a16="http://schemas.microsoft.com/office/drawing/2014/main" id="{1AEC9FD4-16AE-4208-8178-F927AD3CF2B2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971550" y="1268413"/>
            <a:ext cx="2232025" cy="504825"/>
          </a:xfrm>
        </p:spPr>
        <p:txBody>
          <a:bodyPr/>
          <a:lstStyle/>
          <a:p>
            <a:pPr marL="0" indent="0" eaLnBrk="1" hangingPunct="1"/>
            <a:r>
              <a:rPr lang="de-DE" altLang="de-DE" sz="1800">
                <a:solidFill>
                  <a:srgbClr val="0B2A51"/>
                </a:solidFill>
              </a:rPr>
              <a:t>Sieving Machine</a:t>
            </a:r>
          </a:p>
        </p:txBody>
      </p:sp>
      <p:pic>
        <p:nvPicPr>
          <p:cNvPr id="35843" name="Picture 3" descr="sieb">
            <a:extLst>
              <a:ext uri="{FF2B5EF4-FFF2-40B4-BE49-F238E27FC236}">
                <a16:creationId xmlns:a16="http://schemas.microsoft.com/office/drawing/2014/main" id="{A9C585AB-BD90-43D5-A45D-CBCD0C87C2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" y="1700213"/>
            <a:ext cx="2498725" cy="3889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0820" name="Picture 4" descr="IMG_0006">
            <a:extLst>
              <a:ext uri="{FF2B5EF4-FFF2-40B4-BE49-F238E27FC236}">
                <a16:creationId xmlns:a16="http://schemas.microsoft.com/office/drawing/2014/main" id="{6B8C389C-CADE-451D-824C-C75A4B4A9C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7425" y="2276475"/>
            <a:ext cx="2700338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0821" name="Picture 5" descr="IMG_0007">
            <a:hlinkClick r:id="rId5" action="ppaction://hlinkfile"/>
            <a:extLst>
              <a:ext uri="{FF2B5EF4-FFF2-40B4-BE49-F238E27FC236}">
                <a16:creationId xmlns:a16="http://schemas.microsoft.com/office/drawing/2014/main" id="{E93135B4-F2B1-403E-9EC6-D78C17F209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0150" y="2852738"/>
            <a:ext cx="2595563" cy="3457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>
            <a:extLst>
              <a:ext uri="{FF2B5EF4-FFF2-40B4-BE49-F238E27FC236}">
                <a16:creationId xmlns:a16="http://schemas.microsoft.com/office/drawing/2014/main" id="{7598DD27-5B31-4B7C-BF1E-6621DEDB02D3}"/>
              </a:ext>
            </a:extLst>
          </p:cNvPr>
          <p:cNvSpPr>
            <a:spLocks noGrp="1" noChangeArrowheads="1"/>
          </p:cNvSpPr>
          <p:nvPr>
            <p:ph sz="quarter" idx="14"/>
          </p:nvPr>
        </p:nvSpPr>
        <p:spPr>
          <a:xfrm>
            <a:off x="965200" y="1244600"/>
            <a:ext cx="2093913" cy="384175"/>
          </a:xfrm>
        </p:spPr>
        <p:txBody>
          <a:bodyPr/>
          <a:lstStyle/>
          <a:p>
            <a:pPr marL="0" indent="0" eaLnBrk="1" hangingPunct="1"/>
            <a:r>
              <a:rPr lang="de-DE" altLang="de-DE" sz="1800">
                <a:solidFill>
                  <a:srgbClr val="0B2A51"/>
                </a:solidFill>
              </a:rPr>
              <a:t>Result</a:t>
            </a:r>
          </a:p>
        </p:txBody>
      </p:sp>
      <p:sp>
        <p:nvSpPr>
          <p:cNvPr id="37891" name="Text Box 3">
            <a:extLst>
              <a:ext uri="{FF2B5EF4-FFF2-40B4-BE49-F238E27FC236}">
                <a16:creationId xmlns:a16="http://schemas.microsoft.com/office/drawing/2014/main" id="{71C4592C-93C2-45CC-A8FF-A618EC621D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7413" y="1725613"/>
            <a:ext cx="1584325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defRPr sz="1600" b="1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Symbol" panose="05050102010706020507" pitchFamily="18" charset="2"/>
              <a:defRPr sz="1600" b="1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de-DE" sz="1400"/>
              <a:t>(diameters  in mm)</a:t>
            </a:r>
          </a:p>
        </p:txBody>
      </p:sp>
      <p:pic>
        <p:nvPicPr>
          <p:cNvPr id="37892" name="Picture 4" descr="IMG_0009">
            <a:extLst>
              <a:ext uri="{FF2B5EF4-FFF2-40B4-BE49-F238E27FC236}">
                <a16:creationId xmlns:a16="http://schemas.microsoft.com/office/drawing/2014/main" id="{217F8F41-1C05-4181-9F4C-4456002E88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8863" y="1293813"/>
            <a:ext cx="3960812" cy="2970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2869" name="Text Box 5">
            <a:extLst>
              <a:ext uri="{FF2B5EF4-FFF2-40B4-BE49-F238E27FC236}">
                <a16:creationId xmlns:a16="http://schemas.microsoft.com/office/drawing/2014/main" id="{524520D8-D881-461B-AA08-F6CB9FAB9C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72038" y="6170613"/>
            <a:ext cx="10795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defRPr sz="1600" b="1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Symbol" panose="05050102010706020507" pitchFamily="18" charset="2"/>
              <a:defRPr sz="1600" b="1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de-DE" sz="1200"/>
              <a:t>&lt; 0.063</a:t>
            </a:r>
          </a:p>
        </p:txBody>
      </p:sp>
      <p:pic>
        <p:nvPicPr>
          <p:cNvPr id="292870" name="Picture 6" descr="IMG_0010">
            <a:extLst>
              <a:ext uri="{FF2B5EF4-FFF2-40B4-BE49-F238E27FC236}">
                <a16:creationId xmlns:a16="http://schemas.microsoft.com/office/drawing/2014/main" id="{A5073156-D1FA-44FF-99F8-FCECF5EBCF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4838" y="1535113"/>
            <a:ext cx="3959225" cy="2970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2871" name="Picture 7" descr="IMG_0011">
            <a:extLst>
              <a:ext uri="{FF2B5EF4-FFF2-40B4-BE49-F238E27FC236}">
                <a16:creationId xmlns:a16="http://schemas.microsoft.com/office/drawing/2014/main" id="{09C4D376-D1FE-4D14-962C-16DA3A78F9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500" y="1751013"/>
            <a:ext cx="3960813" cy="2970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2872" name="Picture 8" descr="IMG_0012">
            <a:extLst>
              <a:ext uri="{FF2B5EF4-FFF2-40B4-BE49-F238E27FC236}">
                <a16:creationId xmlns:a16="http://schemas.microsoft.com/office/drawing/2014/main" id="{CC2D02E0-D402-44FD-9E4C-FABD89E45C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1238" y="1982788"/>
            <a:ext cx="3960812" cy="2970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2873" name="Picture 9" descr="IMG_0013">
            <a:extLst>
              <a:ext uri="{FF2B5EF4-FFF2-40B4-BE49-F238E27FC236}">
                <a16:creationId xmlns:a16="http://schemas.microsoft.com/office/drawing/2014/main" id="{FC193DB9-5D6E-4733-B30A-6F8E6D188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7375" y="2224088"/>
            <a:ext cx="3960813" cy="297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2874" name="Picture 10" descr="IMG_0014">
            <a:extLst>
              <a:ext uri="{FF2B5EF4-FFF2-40B4-BE49-F238E27FC236}">
                <a16:creationId xmlns:a16="http://schemas.microsoft.com/office/drawing/2014/main" id="{17ECC8CA-93A8-4763-9DC4-BD6129885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7638" y="2433638"/>
            <a:ext cx="3960812" cy="297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2875" name="Picture 11" descr="IMG_0015">
            <a:extLst>
              <a:ext uri="{FF2B5EF4-FFF2-40B4-BE49-F238E27FC236}">
                <a16:creationId xmlns:a16="http://schemas.microsoft.com/office/drawing/2014/main" id="{EC6527CC-7AA7-4DD0-B490-613DCB1F33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6475" y="2670175"/>
            <a:ext cx="3960813" cy="297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2876" name="Picture 12" descr="IMG_0016">
            <a:extLst>
              <a:ext uri="{FF2B5EF4-FFF2-40B4-BE49-F238E27FC236}">
                <a16:creationId xmlns:a16="http://schemas.microsoft.com/office/drawing/2014/main" id="{5F827854-3ACA-4133-A40B-4EEE2F016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4675" y="2878138"/>
            <a:ext cx="3960813" cy="297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2877" name="Picture 13" descr="IMG_0017">
            <a:extLst>
              <a:ext uri="{FF2B5EF4-FFF2-40B4-BE49-F238E27FC236}">
                <a16:creationId xmlns:a16="http://schemas.microsoft.com/office/drawing/2014/main" id="{39DC9061-FFA0-430A-BB0D-0B7F869CC6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0175" y="3106738"/>
            <a:ext cx="3960813" cy="2970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2878" name="Picture 14" descr="IMG_0019">
            <a:extLst>
              <a:ext uri="{FF2B5EF4-FFF2-40B4-BE49-F238E27FC236}">
                <a16:creationId xmlns:a16="http://schemas.microsoft.com/office/drawing/2014/main" id="{A73CF992-8AB2-4BD0-8E81-90EF36F2A6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" y="3357563"/>
            <a:ext cx="3960813" cy="297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903" name="Text Box 15">
            <a:extLst>
              <a:ext uri="{FF2B5EF4-FFF2-40B4-BE49-F238E27FC236}">
                <a16:creationId xmlns:a16="http://schemas.microsoft.com/office/drawing/2014/main" id="{6C65BB80-E265-401B-AA00-0ED14E4F4B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62463" y="1184275"/>
            <a:ext cx="5032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defRPr sz="1600" b="1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Symbol" panose="05050102010706020507" pitchFamily="18" charset="2"/>
              <a:defRPr sz="1600" b="1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de-DE" sz="1200"/>
              <a:t>6.3</a:t>
            </a:r>
          </a:p>
        </p:txBody>
      </p:sp>
      <p:sp>
        <p:nvSpPr>
          <p:cNvPr id="292880" name="Text Box 16">
            <a:extLst>
              <a:ext uri="{FF2B5EF4-FFF2-40B4-BE49-F238E27FC236}">
                <a16:creationId xmlns:a16="http://schemas.microsoft.com/office/drawing/2014/main" id="{6D715FB1-0B5B-4FBE-A662-E564DB26A8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08975" y="4370388"/>
            <a:ext cx="503238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defRPr sz="1600" b="1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Symbol" panose="05050102010706020507" pitchFamily="18" charset="2"/>
              <a:defRPr sz="1600" b="1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de-DE" sz="1200"/>
              <a:t>4.0</a:t>
            </a:r>
          </a:p>
        </p:txBody>
      </p:sp>
      <p:sp>
        <p:nvSpPr>
          <p:cNvPr id="292881" name="Text Box 17">
            <a:extLst>
              <a:ext uri="{FF2B5EF4-FFF2-40B4-BE49-F238E27FC236}">
                <a16:creationId xmlns:a16="http://schemas.microsoft.com/office/drawing/2014/main" id="{D5020798-9E2D-48A0-A36F-FAB0A1FEB7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89338" y="1598613"/>
            <a:ext cx="503237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defRPr sz="1600" b="1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Symbol" panose="05050102010706020507" pitchFamily="18" charset="2"/>
              <a:defRPr sz="1600" b="1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de-DE" sz="1200"/>
              <a:t>2.0</a:t>
            </a:r>
          </a:p>
        </p:txBody>
      </p:sp>
      <p:sp>
        <p:nvSpPr>
          <p:cNvPr id="292882" name="Text Box 18">
            <a:extLst>
              <a:ext uri="{FF2B5EF4-FFF2-40B4-BE49-F238E27FC236}">
                <a16:creationId xmlns:a16="http://schemas.microsoft.com/office/drawing/2014/main" id="{6AB4D8B2-129E-47D5-868E-A074DC2AAB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48550" y="4843463"/>
            <a:ext cx="503238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defRPr sz="1600" b="1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Symbol" panose="05050102010706020507" pitchFamily="18" charset="2"/>
              <a:defRPr sz="1600" b="1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de-DE" sz="1200"/>
              <a:t>1.0</a:t>
            </a:r>
          </a:p>
        </p:txBody>
      </p:sp>
      <p:sp>
        <p:nvSpPr>
          <p:cNvPr id="292883" name="Text Box 19">
            <a:extLst>
              <a:ext uri="{FF2B5EF4-FFF2-40B4-BE49-F238E27FC236}">
                <a16:creationId xmlns:a16="http://schemas.microsoft.com/office/drawing/2014/main" id="{9C73F5A8-6A9D-4231-AFF4-6238DE99C1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14613" y="2085975"/>
            <a:ext cx="576262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defRPr sz="1600" b="1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Symbol" panose="05050102010706020507" pitchFamily="18" charset="2"/>
              <a:defRPr sz="1600" b="1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de-DE" sz="1200"/>
              <a:t>0.63</a:t>
            </a:r>
          </a:p>
        </p:txBody>
      </p:sp>
      <p:sp>
        <p:nvSpPr>
          <p:cNvPr id="292884" name="Text Box 20">
            <a:extLst>
              <a:ext uri="{FF2B5EF4-FFF2-40B4-BE49-F238E27FC236}">
                <a16:creationId xmlns:a16="http://schemas.microsoft.com/office/drawing/2014/main" id="{462992FD-3683-434A-963A-775C48D40D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84950" y="5300663"/>
            <a:ext cx="503238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defRPr sz="1600" b="1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Symbol" panose="05050102010706020507" pitchFamily="18" charset="2"/>
              <a:defRPr sz="1600" b="1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de-DE" sz="1200"/>
              <a:t>0.4</a:t>
            </a:r>
          </a:p>
        </p:txBody>
      </p:sp>
      <p:sp>
        <p:nvSpPr>
          <p:cNvPr id="292885" name="Text Box 21">
            <a:extLst>
              <a:ext uri="{FF2B5EF4-FFF2-40B4-BE49-F238E27FC236}">
                <a16:creationId xmlns:a16="http://schemas.microsoft.com/office/drawing/2014/main" id="{8526442E-AF76-4431-894F-5CBF6AF677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52613" y="2509838"/>
            <a:ext cx="503237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defRPr sz="1600" b="1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Symbol" panose="05050102010706020507" pitchFamily="18" charset="2"/>
              <a:defRPr sz="1600" b="1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de-DE" sz="1200" dirty="0"/>
              <a:t>0.2</a:t>
            </a:r>
          </a:p>
        </p:txBody>
      </p:sp>
      <p:sp>
        <p:nvSpPr>
          <p:cNvPr id="292886" name="Text Box 22">
            <a:extLst>
              <a:ext uri="{FF2B5EF4-FFF2-40B4-BE49-F238E27FC236}">
                <a16:creationId xmlns:a16="http://schemas.microsoft.com/office/drawing/2014/main" id="{1C313A6A-4997-4A9B-843E-DDE15B93EC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27700" y="5741988"/>
            <a:ext cx="576263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defRPr sz="1600" b="1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Symbol" panose="05050102010706020507" pitchFamily="18" charset="2"/>
              <a:defRPr sz="1600" b="1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de-DE" sz="1200"/>
              <a:t>0.15</a:t>
            </a:r>
          </a:p>
        </p:txBody>
      </p:sp>
      <p:sp>
        <p:nvSpPr>
          <p:cNvPr id="292887" name="Text Box 23">
            <a:extLst>
              <a:ext uri="{FF2B5EF4-FFF2-40B4-BE49-F238E27FC236}">
                <a16:creationId xmlns:a16="http://schemas.microsoft.com/office/drawing/2014/main" id="{BD764B12-5F06-440F-A31F-CA1D40B37B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2650" y="2890838"/>
            <a:ext cx="720725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defRPr sz="1600" b="1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Symbol" panose="05050102010706020507" pitchFamily="18" charset="2"/>
              <a:defRPr sz="1600" b="1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de-DE" sz="1200"/>
              <a:t>0.063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8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8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30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40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 nodeType="afterGroup">
                            <p:stCondLst>
                              <p:cond delay="7000"/>
                            </p:stCondLst>
                            <p:childTnLst>
                              <p:par>
                                <p:cTn id="45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2869" grpId="0"/>
      <p:bldP spid="292880" grpId="0"/>
      <p:bldP spid="292881" grpId="0"/>
      <p:bldP spid="292882" grpId="0"/>
      <p:bldP spid="292883" grpId="0"/>
      <p:bldP spid="292884" grpId="0"/>
      <p:bldP spid="292885" grpId="0"/>
      <p:bldP spid="292886" grpId="0"/>
      <p:bldP spid="29288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>
            <a:extLst>
              <a:ext uri="{FF2B5EF4-FFF2-40B4-BE49-F238E27FC236}">
                <a16:creationId xmlns:a16="http://schemas.microsoft.com/office/drawing/2014/main" id="{6449E81D-0843-4792-B7FA-3DE4AFA795CF}"/>
              </a:ext>
            </a:extLst>
          </p:cNvPr>
          <p:cNvSpPr>
            <a:spLocks noGrp="1" noChangeArrowheads="1"/>
          </p:cNvSpPr>
          <p:nvPr>
            <p:ph sz="quarter" idx="14"/>
          </p:nvPr>
        </p:nvSpPr>
        <p:spPr>
          <a:xfrm>
            <a:off x="965200" y="1219200"/>
            <a:ext cx="7062788" cy="384175"/>
          </a:xfrm>
        </p:spPr>
        <p:txBody>
          <a:bodyPr/>
          <a:lstStyle/>
          <a:p>
            <a:pPr marL="0" indent="0" eaLnBrk="1" hangingPunct="1"/>
            <a:r>
              <a:rPr lang="de-DE" altLang="de-DE" sz="1800" i="1">
                <a:solidFill>
                  <a:srgbClr val="0B2A51"/>
                </a:solidFill>
              </a:rPr>
              <a:t>d</a:t>
            </a:r>
            <a:r>
              <a:rPr lang="de-DE" altLang="de-DE" sz="1800" i="1" baseline="-25000">
                <a:solidFill>
                  <a:srgbClr val="0B2A51"/>
                </a:solidFill>
              </a:rPr>
              <a:t>x</a:t>
            </a:r>
            <a:r>
              <a:rPr lang="de-DE" altLang="de-DE" sz="1800">
                <a:solidFill>
                  <a:srgbClr val="0B2A51"/>
                </a:solidFill>
              </a:rPr>
              <a:t> and </a:t>
            </a:r>
            <a:r>
              <a:rPr lang="de-DE" altLang="de-DE" sz="1800" i="1">
                <a:solidFill>
                  <a:srgbClr val="0B2A51"/>
                </a:solidFill>
              </a:rPr>
              <a:t>U</a:t>
            </a:r>
          </a:p>
        </p:txBody>
      </p:sp>
      <p:sp>
        <p:nvSpPr>
          <p:cNvPr id="39939" name="Text Box 3">
            <a:extLst>
              <a:ext uri="{FF2B5EF4-FFF2-40B4-BE49-F238E27FC236}">
                <a16:creationId xmlns:a16="http://schemas.microsoft.com/office/drawing/2014/main" id="{EBBB1D8D-EFCB-4EA0-ABE6-4994155FD0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1550" y="1951038"/>
            <a:ext cx="792162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92100" indent="-292100">
              <a:spcBef>
                <a:spcPct val="20000"/>
              </a:spcBef>
              <a:buFont typeface="Arial" panose="020B0604020202020204" pitchFamily="34" charset="0"/>
              <a:defRPr sz="1600" b="1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Symbol" panose="05050102010706020507" pitchFamily="18" charset="2"/>
              <a:defRPr sz="1600" b="1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ts val="600"/>
              </a:spcAft>
              <a:buFontTx/>
              <a:buChar char="•"/>
            </a:pPr>
            <a:endParaRPr lang="en-GB" altLang="de-DE" sz="1400"/>
          </a:p>
        </p:txBody>
      </p:sp>
      <p:sp>
        <p:nvSpPr>
          <p:cNvPr id="39940" name="Text Box 4">
            <a:extLst>
              <a:ext uri="{FF2B5EF4-FFF2-40B4-BE49-F238E27FC236}">
                <a16:creationId xmlns:a16="http://schemas.microsoft.com/office/drawing/2014/main" id="{1F51BE62-CD2B-4429-B534-2A0003447B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8675" y="1660525"/>
            <a:ext cx="8064500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defRPr sz="1600" b="1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Symbol" panose="05050102010706020507" pitchFamily="18" charset="2"/>
              <a:defRPr sz="1600" b="1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spcAft>
                <a:spcPts val="300"/>
              </a:spcAft>
              <a:buFontTx/>
              <a:buNone/>
            </a:pPr>
            <a:r>
              <a:rPr lang="de-DE" altLang="de-DE" sz="1400" i="1"/>
              <a:t>d</a:t>
            </a:r>
            <a:r>
              <a:rPr lang="de-DE" altLang="de-DE" sz="1400" i="1" baseline="-25000"/>
              <a:t>x</a:t>
            </a:r>
            <a:r>
              <a:rPr lang="de-DE" altLang="de-DE" sz="1400"/>
              <a:t> denotes the grain diameter for which </a:t>
            </a:r>
            <a:r>
              <a:rPr lang="de-DE" altLang="de-DE" sz="1400" i="1"/>
              <a:t>x</a:t>
            </a:r>
            <a:r>
              <a:rPr lang="de-DE" altLang="de-DE" sz="1400"/>
              <a:t> % (in mass or weight, not volume!) of the sieved material is smaller than this diameter. </a:t>
            </a:r>
          </a:p>
        </p:txBody>
      </p:sp>
      <p:pic>
        <p:nvPicPr>
          <p:cNvPr id="39941" name="Picture 5">
            <a:extLst>
              <a:ext uri="{FF2B5EF4-FFF2-40B4-BE49-F238E27FC236}">
                <a16:creationId xmlns:a16="http://schemas.microsoft.com/office/drawing/2014/main" id="{9CAF9AE3-C010-4209-BF98-63982DC50A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388" y="2720975"/>
            <a:ext cx="5037137" cy="3252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4918" name="Text Box 6">
            <a:extLst>
              <a:ext uri="{FF2B5EF4-FFF2-40B4-BE49-F238E27FC236}">
                <a16:creationId xmlns:a16="http://schemas.microsoft.com/office/drawing/2014/main" id="{B7374BF8-1573-4915-8D92-D4316ADBA5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63650" y="4724400"/>
            <a:ext cx="303213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defRPr sz="1600" b="1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Symbol" panose="05050102010706020507" pitchFamily="18" charset="2"/>
              <a:defRPr sz="1600" b="1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de-DE" sz="1400" i="1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294919" name="Line 7">
            <a:extLst>
              <a:ext uri="{FF2B5EF4-FFF2-40B4-BE49-F238E27FC236}">
                <a16:creationId xmlns:a16="http://schemas.microsoft.com/office/drawing/2014/main" id="{097A7E45-B34E-460C-B4FF-6B656527B37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490663" y="4879975"/>
            <a:ext cx="1795462" cy="0"/>
          </a:xfrm>
          <a:prstGeom prst="line">
            <a:avLst/>
          </a:prstGeom>
          <a:noFill/>
          <a:ln w="22225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4920" name="Line 8">
            <a:extLst>
              <a:ext uri="{FF2B5EF4-FFF2-40B4-BE49-F238E27FC236}">
                <a16:creationId xmlns:a16="http://schemas.microsoft.com/office/drawing/2014/main" id="{A14198DF-8D22-44C7-B0E2-69F41BB940B7}"/>
              </a:ext>
            </a:extLst>
          </p:cNvPr>
          <p:cNvSpPr>
            <a:spLocks noChangeShapeType="1"/>
          </p:cNvSpPr>
          <p:nvPr/>
        </p:nvSpPr>
        <p:spPr bwMode="auto">
          <a:xfrm>
            <a:off x="3275013" y="4879975"/>
            <a:ext cx="0" cy="601663"/>
          </a:xfrm>
          <a:prstGeom prst="line">
            <a:avLst/>
          </a:prstGeom>
          <a:noFill/>
          <a:ln w="22225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4921" name="Rectangle 9">
            <a:extLst>
              <a:ext uri="{FF2B5EF4-FFF2-40B4-BE49-F238E27FC236}">
                <a16:creationId xmlns:a16="http://schemas.microsoft.com/office/drawing/2014/main" id="{15D3F4CB-613C-44CE-A10B-8E147049DA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2775" y="5422900"/>
            <a:ext cx="3841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defRPr sz="1600" b="1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Symbol" panose="05050102010706020507" pitchFamily="18" charset="2"/>
              <a:defRPr sz="1600" b="1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de-DE" sz="1400" i="1">
                <a:solidFill>
                  <a:srgbClr val="FF0000"/>
                </a:solidFill>
              </a:rPr>
              <a:t>d</a:t>
            </a:r>
            <a:r>
              <a:rPr lang="de-DE" altLang="de-DE" sz="1400" i="1" baseline="-2500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294922" name="Text Box 10">
            <a:extLst>
              <a:ext uri="{FF2B5EF4-FFF2-40B4-BE49-F238E27FC236}">
                <a16:creationId xmlns:a16="http://schemas.microsoft.com/office/drawing/2014/main" id="{AF6BBAD2-7B1A-4AB2-A07C-2595B5D4D3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62663" y="2330450"/>
            <a:ext cx="2874962" cy="210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>
              <a:spcBef>
                <a:spcPct val="20000"/>
              </a:spcBef>
              <a:buFont typeface="Arial" panose="020B0604020202020204" pitchFamily="34" charset="0"/>
              <a:defRPr sz="1600" b="1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Symbol" panose="05050102010706020507" pitchFamily="18" charset="2"/>
              <a:defRPr sz="1600" b="1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just" eaLnBrk="1" hangingPunct="1">
              <a:spcBef>
                <a:spcPct val="0"/>
              </a:spcBef>
              <a:spcAft>
                <a:spcPts val="300"/>
              </a:spcAft>
              <a:buFontTx/>
              <a:buChar char="•"/>
              <a:defRPr/>
            </a:pPr>
            <a:r>
              <a:rPr lang="de-DE" altLang="de-DE" sz="1400" dirty="0" err="1"/>
              <a:t>Grain</a:t>
            </a:r>
            <a:r>
              <a:rPr lang="de-DE" altLang="de-DE" sz="1400" dirty="0"/>
              <a:t> </a:t>
            </a:r>
            <a:r>
              <a:rPr lang="de-DE" altLang="de-DE" sz="1400" dirty="0" err="1"/>
              <a:t>diameters</a:t>
            </a:r>
            <a:r>
              <a:rPr lang="de-DE" altLang="de-DE" sz="1400" dirty="0"/>
              <a:t> </a:t>
            </a:r>
            <a:r>
              <a:rPr lang="de-DE" altLang="de-DE" sz="1400" i="1" dirty="0"/>
              <a:t>d</a:t>
            </a:r>
            <a:r>
              <a:rPr lang="de-DE" altLang="de-DE" sz="1400" baseline="-25000" dirty="0"/>
              <a:t>10</a:t>
            </a:r>
            <a:r>
              <a:rPr lang="de-DE" altLang="de-DE" sz="1400" dirty="0"/>
              <a:t>, </a:t>
            </a:r>
            <a:r>
              <a:rPr lang="de-DE" altLang="de-DE" sz="1400" i="1" dirty="0"/>
              <a:t>d</a:t>
            </a:r>
            <a:r>
              <a:rPr lang="de-DE" altLang="de-DE" sz="1400" baseline="-25000" dirty="0"/>
              <a:t>60</a:t>
            </a:r>
            <a:r>
              <a:rPr lang="de-DE" altLang="de-DE" sz="1400" dirty="0"/>
              <a:t> and </a:t>
            </a:r>
            <a:r>
              <a:rPr lang="de-DE" altLang="de-DE" sz="1400" i="1" dirty="0"/>
              <a:t>d</a:t>
            </a:r>
            <a:r>
              <a:rPr lang="de-DE" altLang="de-DE" sz="1400" baseline="-25000" dirty="0"/>
              <a:t>75</a:t>
            </a:r>
            <a:r>
              <a:rPr lang="de-DE" altLang="de-DE" sz="1400" dirty="0"/>
              <a:t> </a:t>
            </a:r>
            <a:r>
              <a:rPr lang="de-DE" altLang="de-DE" sz="1400" dirty="0" err="1"/>
              <a:t>are</a:t>
            </a:r>
            <a:r>
              <a:rPr lang="de-DE" altLang="de-DE" sz="1400" dirty="0"/>
              <a:t> </a:t>
            </a:r>
            <a:r>
              <a:rPr lang="de-DE" altLang="de-DE" sz="1400" dirty="0" err="1"/>
              <a:t>of</a:t>
            </a:r>
            <a:r>
              <a:rPr lang="de-DE" altLang="de-DE" sz="1400" dirty="0"/>
              <a:t> </a:t>
            </a:r>
            <a:r>
              <a:rPr lang="de-DE" altLang="de-DE" sz="1400" dirty="0" err="1"/>
              <a:t>practical</a:t>
            </a:r>
            <a:r>
              <a:rPr lang="de-DE" altLang="de-DE" sz="1400" dirty="0"/>
              <a:t> </a:t>
            </a:r>
            <a:r>
              <a:rPr lang="de-DE" altLang="de-DE" sz="1400" dirty="0" err="1"/>
              <a:t>importance</a:t>
            </a:r>
            <a:r>
              <a:rPr lang="de-DE" altLang="de-DE" sz="1400" dirty="0"/>
              <a:t> </a:t>
            </a:r>
            <a:r>
              <a:rPr lang="de-DE" altLang="de-DE" sz="1400" dirty="0" err="1"/>
              <a:t>with</a:t>
            </a:r>
            <a:r>
              <a:rPr lang="de-DE" altLang="de-DE" sz="1400" dirty="0"/>
              <a:t> </a:t>
            </a:r>
            <a:r>
              <a:rPr lang="de-DE" altLang="de-DE" sz="1400" dirty="0" err="1"/>
              <a:t>regard</a:t>
            </a:r>
            <a:r>
              <a:rPr lang="de-DE" altLang="de-DE" sz="1400" dirty="0"/>
              <a:t> </a:t>
            </a:r>
            <a:r>
              <a:rPr lang="de-DE" altLang="de-DE" sz="1400" dirty="0" err="1"/>
              <a:t>to</a:t>
            </a:r>
            <a:r>
              <a:rPr lang="de-DE" altLang="de-DE" sz="1400" dirty="0"/>
              <a:t> </a:t>
            </a:r>
            <a:r>
              <a:rPr lang="de-DE" altLang="de-DE" sz="1400" dirty="0" err="1"/>
              <a:t>groundwater</a:t>
            </a:r>
            <a:r>
              <a:rPr lang="de-DE" altLang="de-DE" sz="1400" dirty="0"/>
              <a:t> </a:t>
            </a:r>
            <a:r>
              <a:rPr lang="de-DE" altLang="de-DE" sz="1400" dirty="0" err="1"/>
              <a:t>flow</a:t>
            </a:r>
            <a:r>
              <a:rPr lang="de-DE" altLang="de-DE" sz="1400" dirty="0"/>
              <a:t> </a:t>
            </a:r>
            <a:r>
              <a:rPr lang="de-DE" altLang="de-DE" sz="1400" dirty="0" err="1"/>
              <a:t>properties</a:t>
            </a:r>
            <a:r>
              <a:rPr lang="de-DE" altLang="de-DE" sz="1400" dirty="0"/>
              <a:t>. </a:t>
            </a:r>
          </a:p>
          <a:p>
            <a:pPr marL="0" indent="0" eaLnBrk="1" hangingPunct="1">
              <a:spcBef>
                <a:spcPct val="0"/>
              </a:spcBef>
              <a:spcAft>
                <a:spcPts val="300"/>
              </a:spcAft>
              <a:defRPr/>
            </a:pPr>
            <a:endParaRPr lang="de-DE" altLang="de-DE" sz="1400" dirty="0"/>
          </a:p>
          <a:p>
            <a:pPr eaLnBrk="1" hangingPunct="1">
              <a:spcBef>
                <a:spcPct val="0"/>
              </a:spcBef>
              <a:spcAft>
                <a:spcPts val="300"/>
              </a:spcAft>
              <a:buFontTx/>
              <a:buChar char="•"/>
              <a:defRPr/>
            </a:pPr>
            <a:r>
              <a:rPr lang="de-DE" altLang="de-DE" sz="1400" dirty="0"/>
              <a:t>The </a:t>
            </a:r>
            <a:r>
              <a:rPr lang="de-DE" altLang="de-DE" sz="1400" dirty="0" err="1"/>
              <a:t>ratio</a:t>
            </a:r>
            <a:r>
              <a:rPr lang="de-DE" altLang="de-DE" sz="1400" dirty="0"/>
              <a:t> </a:t>
            </a:r>
            <a:r>
              <a:rPr lang="de-DE" altLang="de-DE" sz="1400" dirty="0" err="1"/>
              <a:t>of</a:t>
            </a:r>
            <a:r>
              <a:rPr lang="de-DE" altLang="de-DE" sz="1400" dirty="0"/>
              <a:t> </a:t>
            </a:r>
            <a:r>
              <a:rPr lang="de-DE" altLang="de-DE" sz="1400" i="1" dirty="0"/>
              <a:t>d</a:t>
            </a:r>
            <a:r>
              <a:rPr lang="de-DE" altLang="de-DE" sz="1400" baseline="-25000" dirty="0"/>
              <a:t>60</a:t>
            </a:r>
            <a:r>
              <a:rPr lang="de-DE" altLang="de-DE" sz="1400" dirty="0"/>
              <a:t> and </a:t>
            </a:r>
            <a:r>
              <a:rPr lang="de-DE" altLang="de-DE" sz="1400" i="1" dirty="0"/>
              <a:t>d</a:t>
            </a:r>
            <a:r>
              <a:rPr lang="de-DE" altLang="de-DE" sz="1400" baseline="-25000" dirty="0"/>
              <a:t>10</a:t>
            </a:r>
            <a:r>
              <a:rPr lang="de-DE" altLang="de-DE" sz="1400" dirty="0"/>
              <a:t> </a:t>
            </a:r>
            <a:r>
              <a:rPr lang="de-DE" altLang="de-DE" sz="1400" dirty="0" err="1"/>
              <a:t>is</a:t>
            </a:r>
            <a:r>
              <a:rPr lang="de-DE" altLang="de-DE" sz="1400" dirty="0"/>
              <a:t> </a:t>
            </a:r>
            <a:r>
              <a:rPr lang="de-DE" altLang="de-DE" sz="1400" dirty="0" err="1"/>
              <a:t>called</a:t>
            </a:r>
            <a:r>
              <a:rPr lang="de-DE" altLang="de-DE" sz="1400" dirty="0"/>
              <a:t> </a:t>
            </a:r>
            <a:r>
              <a:rPr lang="de-DE" altLang="de-DE" sz="1400" dirty="0" err="1"/>
              <a:t>coefficient</a:t>
            </a:r>
            <a:r>
              <a:rPr lang="de-DE" altLang="de-DE" sz="1400" dirty="0"/>
              <a:t> </a:t>
            </a:r>
            <a:r>
              <a:rPr lang="de-DE" altLang="de-DE" sz="1400" dirty="0" err="1"/>
              <a:t>of</a:t>
            </a:r>
            <a:r>
              <a:rPr lang="de-DE" altLang="de-DE" sz="1400" dirty="0"/>
              <a:t> </a:t>
            </a:r>
            <a:r>
              <a:rPr lang="de-DE" altLang="de-DE" sz="1400" dirty="0" err="1"/>
              <a:t>uniformity</a:t>
            </a:r>
            <a:r>
              <a:rPr lang="de-DE" altLang="de-DE" sz="1400" dirty="0"/>
              <a:t> </a:t>
            </a:r>
            <a:r>
              <a:rPr lang="de-DE" altLang="de-DE" sz="1400" i="1" dirty="0"/>
              <a:t>U</a:t>
            </a:r>
            <a:r>
              <a:rPr lang="de-DE" altLang="de-DE" sz="1400" dirty="0"/>
              <a:t> :</a:t>
            </a:r>
          </a:p>
        </p:txBody>
      </p:sp>
      <p:graphicFrame>
        <p:nvGraphicFramePr>
          <p:cNvPr id="294923" name="Object 11">
            <a:extLst>
              <a:ext uri="{FF2B5EF4-FFF2-40B4-BE49-F238E27FC236}">
                <a16:creationId xmlns:a16="http://schemas.microsoft.com/office/drawing/2014/main" id="{E7E51238-7AF7-43C8-874E-50DF3617A0D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978650" y="4538663"/>
          <a:ext cx="893763" cy="703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62" name="Formel" r:id="rId5" imgW="533169" imgH="418918" progId="Equation.3">
                  <p:embed/>
                </p:oleObj>
              </mc:Choice>
              <mc:Fallback>
                <p:oleObj name="Formel" r:id="rId5" imgW="533169" imgH="418918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78650" y="4538663"/>
                        <a:ext cx="893763" cy="7032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4924" name="Text Box 12">
            <a:extLst>
              <a:ext uri="{FF2B5EF4-FFF2-40B4-BE49-F238E27FC236}">
                <a16:creationId xmlns:a16="http://schemas.microsoft.com/office/drawing/2014/main" id="{65D98B19-6B5F-41C1-BE9D-7CDA9E6612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3463" y="5354638"/>
            <a:ext cx="2874962" cy="954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>
              <a:spcBef>
                <a:spcPct val="20000"/>
              </a:spcBef>
              <a:buFont typeface="Arial" panose="020B0604020202020204" pitchFamily="34" charset="0"/>
              <a:defRPr sz="1600" b="1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Symbol" panose="05050102010706020507" pitchFamily="18" charset="2"/>
              <a:defRPr sz="1600" b="1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just" eaLnBrk="1" hangingPunct="1">
              <a:spcBef>
                <a:spcPct val="0"/>
              </a:spcBef>
              <a:spcAft>
                <a:spcPts val="300"/>
              </a:spcAft>
              <a:buFontTx/>
              <a:buChar char="•"/>
            </a:pPr>
            <a:r>
              <a:rPr lang="de-DE" altLang="de-DE" sz="1400" i="1"/>
              <a:t>d</a:t>
            </a:r>
            <a:r>
              <a:rPr lang="de-DE" altLang="de-DE" sz="1400" baseline="-25000"/>
              <a:t>75</a:t>
            </a:r>
            <a:r>
              <a:rPr lang="de-DE" altLang="de-DE" sz="1400"/>
              <a:t> is specifically used for well construction purpo-ses (not covered by this lecture).</a:t>
            </a:r>
          </a:p>
        </p:txBody>
      </p:sp>
      <p:sp>
        <p:nvSpPr>
          <p:cNvPr id="39949" name="Rectangle 13">
            <a:extLst>
              <a:ext uri="{FF2B5EF4-FFF2-40B4-BE49-F238E27FC236}">
                <a16:creationId xmlns:a16="http://schemas.microsoft.com/office/drawing/2014/main" id="{79923DFF-37D5-46B4-AA88-F20DCF6E69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0338" y="2852738"/>
            <a:ext cx="1584325" cy="14446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defRPr sz="1600" b="1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Symbol" panose="05050102010706020507" pitchFamily="18" charset="2"/>
              <a:defRPr sz="1600" b="1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de-DE" altLang="de-DE" sz="1000">
              <a:solidFill>
                <a:schemeClr val="bg2"/>
              </a:solidFill>
              <a:latin typeface="Microsoft Sans Serif" panose="020B0604020202020204" pitchFamily="34" charset="0"/>
            </a:endParaRPr>
          </a:p>
        </p:txBody>
      </p:sp>
      <p:sp>
        <p:nvSpPr>
          <p:cNvPr id="39950" name="Text Box 14">
            <a:extLst>
              <a:ext uri="{FF2B5EF4-FFF2-40B4-BE49-F238E27FC236}">
                <a16:creationId xmlns:a16="http://schemas.microsoft.com/office/drawing/2014/main" id="{B2F45530-15CE-4A82-BA93-A7370FB406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54338" y="5759450"/>
            <a:ext cx="1333500" cy="1524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defRPr sz="1600" b="1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Symbol" panose="05050102010706020507" pitchFamily="18" charset="2"/>
              <a:defRPr sz="1600" b="1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de-DE" sz="1000">
                <a:latin typeface="Microsoft Sans Serif" panose="020B0604020202020204" pitchFamily="34" charset="0"/>
              </a:rPr>
              <a:t>grain diameter (mm)</a:t>
            </a:r>
          </a:p>
        </p:txBody>
      </p:sp>
      <p:sp>
        <p:nvSpPr>
          <p:cNvPr id="39951" name="Text Box 15">
            <a:extLst>
              <a:ext uri="{FF2B5EF4-FFF2-40B4-BE49-F238E27FC236}">
                <a16:creationId xmlns:a16="http://schemas.microsoft.com/office/drawing/2014/main" id="{242F845B-B139-4DEF-AFFC-3ED593990350}"/>
              </a:ext>
            </a:extLst>
          </p:cNvPr>
          <p:cNvSpPr txBox="1">
            <a:spLocks noChangeArrowheads="1"/>
          </p:cNvSpPr>
          <p:nvPr/>
        </p:nvSpPr>
        <p:spPr bwMode="auto">
          <a:xfrm rot="-5400000">
            <a:off x="196057" y="4039394"/>
            <a:ext cx="1817687" cy="2444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defRPr sz="1600" b="1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Symbol" panose="05050102010706020507" pitchFamily="18" charset="2"/>
              <a:defRPr sz="1600" b="1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de-DE" sz="1000">
                <a:latin typeface="Microsoft Sans Serif" panose="020B0604020202020204" pitchFamily="34" charset="0"/>
              </a:rPr>
              <a:t>cumulative mass fraction (%)</a:t>
            </a:r>
            <a:endParaRPr lang="en-GB" altLang="de-DE" sz="1000" i="1">
              <a:latin typeface="Microsoft Sans Serif" panose="020B0604020202020204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9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9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4918" grpId="0"/>
      <p:bldP spid="294921" grpId="0"/>
      <p:bldP spid="294922" grpId="0" build="p"/>
      <p:bldP spid="29492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>
            <a:extLst>
              <a:ext uri="{FF2B5EF4-FFF2-40B4-BE49-F238E27FC236}">
                <a16:creationId xmlns:a16="http://schemas.microsoft.com/office/drawing/2014/main" id="{995FF6CE-C068-455A-848F-A0AD47ACC608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958850" y="1176338"/>
            <a:ext cx="3657600" cy="406400"/>
          </a:xfrm>
        </p:spPr>
        <p:txBody>
          <a:bodyPr/>
          <a:lstStyle/>
          <a:p>
            <a:pPr marL="0" indent="0" eaLnBrk="1" hangingPunct="1"/>
            <a:r>
              <a:rPr lang="en-GB" altLang="de-DE" sz="1800">
                <a:solidFill>
                  <a:srgbClr val="0B2A51"/>
                </a:solidFill>
              </a:rPr>
              <a:t>Example: Sieve Analysis</a:t>
            </a:r>
          </a:p>
        </p:txBody>
      </p:sp>
      <p:grpSp>
        <p:nvGrpSpPr>
          <p:cNvPr id="41987" name="Group 211">
            <a:extLst>
              <a:ext uri="{FF2B5EF4-FFF2-40B4-BE49-F238E27FC236}">
                <a16:creationId xmlns:a16="http://schemas.microsoft.com/office/drawing/2014/main" id="{EB506E4E-8703-4545-A5D7-C60355D51BED}"/>
              </a:ext>
            </a:extLst>
          </p:cNvPr>
          <p:cNvGrpSpPr>
            <a:grpSpLocks/>
          </p:cNvGrpSpPr>
          <p:nvPr/>
        </p:nvGrpSpPr>
        <p:grpSpPr bwMode="auto">
          <a:xfrm>
            <a:off x="971550" y="1604963"/>
            <a:ext cx="7921625" cy="4716462"/>
            <a:chOff x="612" y="1011"/>
            <a:chExt cx="4990" cy="2971"/>
          </a:xfrm>
        </p:grpSpPr>
        <p:graphicFrame>
          <p:nvGraphicFramePr>
            <p:cNvPr id="41989" name="Object 9">
              <a:extLst>
                <a:ext uri="{FF2B5EF4-FFF2-40B4-BE49-F238E27FC236}">
                  <a16:creationId xmlns:a16="http://schemas.microsoft.com/office/drawing/2014/main" id="{393FC1BB-B209-4BC6-801B-ADA9CBC6F331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612" y="1011"/>
            <a:ext cx="4990" cy="297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2005" name="Diagramm" r:id="rId4" imgW="6448349" imgH="3838651" progId="Excel.Chart.8">
                    <p:embed/>
                  </p:oleObj>
                </mc:Choice>
                <mc:Fallback>
                  <p:oleObj name="Diagramm" r:id="rId4" imgW="6448349" imgH="3838651" progId="Excel.Chart.8">
                    <p:embed/>
                    <p:pic>
                      <p:nvPicPr>
                        <p:cNvPr id="0" name="Object 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2" y="1011"/>
                          <a:ext cx="4990" cy="297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1990" name="Text Box 206">
              <a:extLst>
                <a:ext uri="{FF2B5EF4-FFF2-40B4-BE49-F238E27FC236}">
                  <a16:creationId xmlns:a16="http://schemas.microsoft.com/office/drawing/2014/main" id="{362D0D8A-CC5E-43E4-ABCF-D61AF744451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76" y="1237"/>
              <a:ext cx="255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defRPr sz="1600" b="1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Symbol" panose="05050102010706020507" pitchFamily="18" charset="2"/>
                <a:defRPr sz="1600" b="1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defRPr sz="1400" b="1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defRPr sz="1400" b="1"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defRPr sz="1400" b="1"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GB" altLang="de-DE" sz="1200">
                  <a:latin typeface="Arial" panose="020B0604020202020204" pitchFamily="34" charset="0"/>
                </a:rPr>
                <a:t>silt</a:t>
              </a:r>
            </a:p>
          </p:txBody>
        </p:sp>
        <p:sp>
          <p:nvSpPr>
            <p:cNvPr id="41991" name="Text Box 207">
              <a:extLst>
                <a:ext uri="{FF2B5EF4-FFF2-40B4-BE49-F238E27FC236}">
                  <a16:creationId xmlns:a16="http://schemas.microsoft.com/office/drawing/2014/main" id="{29624977-60E1-4886-9512-87F99E9DE24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38" y="1237"/>
              <a:ext cx="340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defRPr sz="1600" b="1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Symbol" panose="05050102010706020507" pitchFamily="18" charset="2"/>
                <a:defRPr sz="1600" b="1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defRPr sz="1400" b="1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defRPr sz="1400" b="1"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defRPr sz="1400" b="1"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GB" altLang="de-DE" sz="1200">
                  <a:latin typeface="Arial" panose="020B0604020202020204" pitchFamily="34" charset="0"/>
                </a:rPr>
                <a:t>sand</a:t>
              </a:r>
            </a:p>
          </p:txBody>
        </p:sp>
        <p:sp>
          <p:nvSpPr>
            <p:cNvPr id="41992" name="Text Box 208">
              <a:extLst>
                <a:ext uri="{FF2B5EF4-FFF2-40B4-BE49-F238E27FC236}">
                  <a16:creationId xmlns:a16="http://schemas.microsoft.com/office/drawing/2014/main" id="{B459FD58-F8DD-4B6A-85CE-CC76D7DE3F5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34" y="1237"/>
              <a:ext cx="398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defRPr sz="1600" b="1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Symbol" panose="05050102010706020507" pitchFamily="18" charset="2"/>
                <a:defRPr sz="1600" b="1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defRPr sz="1400" b="1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defRPr sz="1400" b="1"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defRPr sz="1400" b="1"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GB" altLang="de-DE" sz="1200">
                  <a:latin typeface="Arial" panose="020B0604020202020204" pitchFamily="34" charset="0"/>
                </a:rPr>
                <a:t>gravel</a:t>
              </a:r>
            </a:p>
          </p:txBody>
        </p:sp>
        <p:sp>
          <p:nvSpPr>
            <p:cNvPr id="41993" name="Text Box 209">
              <a:extLst>
                <a:ext uri="{FF2B5EF4-FFF2-40B4-BE49-F238E27FC236}">
                  <a16:creationId xmlns:a16="http://schemas.microsoft.com/office/drawing/2014/main" id="{625E52A1-4784-4F9F-BB61-3E039F81C6E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11" y="1218"/>
              <a:ext cx="234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defRPr sz="1600" b="1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Symbol" panose="05050102010706020507" pitchFamily="18" charset="2"/>
                <a:defRPr sz="1600" b="1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defRPr sz="1400" b="1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defRPr sz="1400" b="1"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defRPr sz="1400" b="1"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GB" altLang="de-DE" sz="800">
                  <a:latin typeface="Arial" panose="020B0604020202020204" pitchFamily="34" charset="0"/>
                </a:rPr>
                <a:t>de-</a:t>
              </a: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GB" altLang="de-DE" sz="800">
                  <a:latin typeface="Arial" panose="020B0604020202020204" pitchFamily="34" charset="0"/>
                </a:rPr>
                <a:t>bris</a:t>
              </a:r>
            </a:p>
          </p:txBody>
        </p:sp>
        <p:sp>
          <p:nvSpPr>
            <p:cNvPr id="41994" name="Rectangle 210">
              <a:extLst>
                <a:ext uri="{FF2B5EF4-FFF2-40B4-BE49-F238E27FC236}">
                  <a16:creationId xmlns:a16="http://schemas.microsoft.com/office/drawing/2014/main" id="{95A87DDD-810A-46E5-9CB8-3B1C9DBF23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4" y="1117"/>
              <a:ext cx="318" cy="181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defRPr sz="1600" b="1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Symbol" panose="05050102010706020507" pitchFamily="18" charset="2"/>
                <a:defRPr sz="1600" b="1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defRPr sz="1400" b="1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defRPr sz="1400" b="1"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defRPr sz="1400" b="1"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de-DE" altLang="de-DE" sz="1000">
                <a:solidFill>
                  <a:schemeClr val="bg2"/>
                </a:solidFill>
                <a:latin typeface="Microsoft Sans Serif" panose="020B0604020202020204" pitchFamily="34" charset="0"/>
              </a:endParaRPr>
            </a:p>
          </p:txBody>
        </p:sp>
      </p:grpSp>
      <p:sp>
        <p:nvSpPr>
          <p:cNvPr id="14" name="computr2">
            <a:hlinkClick r:id="rId6" action="ppaction://hlinkfile"/>
            <a:extLst>
              <a:ext uri="{FF2B5EF4-FFF2-40B4-BE49-F238E27FC236}">
                <a16:creationId xmlns:a16="http://schemas.microsoft.com/office/drawing/2014/main" id="{CA62110F-01D1-4B29-B75E-73726879447F}"/>
              </a:ext>
            </a:extLst>
          </p:cNvPr>
          <p:cNvSpPr>
            <a:spLocks noChangeAspect="1" noEditPoints="1" noChangeArrowheads="1"/>
          </p:cNvSpPr>
          <p:nvPr/>
        </p:nvSpPr>
        <p:spPr bwMode="auto">
          <a:xfrm>
            <a:off x="6372225" y="3643313"/>
            <a:ext cx="2016125" cy="1512887"/>
          </a:xfrm>
          <a:custGeom>
            <a:avLst/>
            <a:gdLst>
              <a:gd name="T0" fmla="*/ 2147483646 w 21600"/>
              <a:gd name="T1" fmla="*/ 0 h 21600"/>
              <a:gd name="T2" fmla="*/ 2147483646 w 21600"/>
              <a:gd name="T3" fmla="*/ 2147483646 h 21600"/>
              <a:gd name="T4" fmla="*/ 2147483646 w 21600"/>
              <a:gd name="T5" fmla="*/ 0 h 21600"/>
              <a:gd name="T6" fmla="*/ 2147483646 w 21600"/>
              <a:gd name="T7" fmla="*/ 0 h 21600"/>
              <a:gd name="T8" fmla="*/ 2147483646 w 21600"/>
              <a:gd name="T9" fmla="*/ 2147483646 h 21600"/>
              <a:gd name="T10" fmla="*/ 2147483646 w 21600"/>
              <a:gd name="T11" fmla="*/ 2147483646 h 21600"/>
              <a:gd name="T12" fmla="*/ 2147483646 w 21600"/>
              <a:gd name="T13" fmla="*/ 2147483646 h 21600"/>
              <a:gd name="T14" fmla="*/ 2147483646 w 21600"/>
              <a:gd name="T15" fmla="*/ 2147483646 h 21600"/>
              <a:gd name="T16" fmla="*/ 2147483646 w 21600"/>
              <a:gd name="T17" fmla="*/ 2147483646 h 21600"/>
              <a:gd name="T18" fmla="*/ 2147483646 w 21600"/>
              <a:gd name="T19" fmla="*/ 2147483646 h 21600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6194 w 21600"/>
              <a:gd name="T31" fmla="*/ 1913 h 21600"/>
              <a:gd name="T32" fmla="*/ 15565 w 21600"/>
              <a:gd name="T33" fmla="*/ 9747 h 21600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21600" h="21600" extrusionOk="0">
                <a:moveTo>
                  <a:pt x="21022" y="20295"/>
                </a:moveTo>
                <a:lnTo>
                  <a:pt x="18828" y="18396"/>
                </a:lnTo>
                <a:lnTo>
                  <a:pt x="18828" y="13174"/>
                </a:lnTo>
                <a:lnTo>
                  <a:pt x="15478" y="13174"/>
                </a:lnTo>
                <a:lnTo>
                  <a:pt x="15478" y="11631"/>
                </a:lnTo>
                <a:lnTo>
                  <a:pt x="17326" y="11631"/>
                </a:lnTo>
                <a:lnTo>
                  <a:pt x="17326" y="11156"/>
                </a:lnTo>
                <a:lnTo>
                  <a:pt x="17326" y="0"/>
                </a:lnTo>
                <a:lnTo>
                  <a:pt x="10858" y="0"/>
                </a:lnTo>
                <a:lnTo>
                  <a:pt x="4274" y="0"/>
                </a:lnTo>
                <a:lnTo>
                  <a:pt x="4274" y="11037"/>
                </a:lnTo>
                <a:lnTo>
                  <a:pt x="4274" y="11631"/>
                </a:lnTo>
                <a:lnTo>
                  <a:pt x="6122" y="11631"/>
                </a:lnTo>
                <a:lnTo>
                  <a:pt x="6122" y="13174"/>
                </a:lnTo>
                <a:lnTo>
                  <a:pt x="2772" y="13174"/>
                </a:lnTo>
                <a:lnTo>
                  <a:pt x="2772" y="18514"/>
                </a:lnTo>
                <a:lnTo>
                  <a:pt x="693" y="20295"/>
                </a:lnTo>
                <a:lnTo>
                  <a:pt x="462" y="20413"/>
                </a:lnTo>
                <a:lnTo>
                  <a:pt x="231" y="20651"/>
                </a:lnTo>
                <a:lnTo>
                  <a:pt x="116" y="20888"/>
                </a:lnTo>
                <a:lnTo>
                  <a:pt x="0" y="21125"/>
                </a:lnTo>
                <a:lnTo>
                  <a:pt x="0" y="21244"/>
                </a:lnTo>
                <a:lnTo>
                  <a:pt x="116" y="21363"/>
                </a:lnTo>
                <a:lnTo>
                  <a:pt x="116" y="21481"/>
                </a:lnTo>
                <a:lnTo>
                  <a:pt x="231" y="21481"/>
                </a:lnTo>
                <a:lnTo>
                  <a:pt x="347" y="21600"/>
                </a:lnTo>
                <a:lnTo>
                  <a:pt x="578" y="21600"/>
                </a:lnTo>
                <a:lnTo>
                  <a:pt x="693" y="21600"/>
                </a:lnTo>
                <a:lnTo>
                  <a:pt x="10858" y="21600"/>
                </a:lnTo>
                <a:lnTo>
                  <a:pt x="20907" y="21600"/>
                </a:lnTo>
                <a:lnTo>
                  <a:pt x="21138" y="21600"/>
                </a:lnTo>
                <a:lnTo>
                  <a:pt x="21253" y="21600"/>
                </a:lnTo>
                <a:lnTo>
                  <a:pt x="21369" y="21481"/>
                </a:lnTo>
                <a:lnTo>
                  <a:pt x="21484" y="21481"/>
                </a:lnTo>
                <a:lnTo>
                  <a:pt x="21600" y="21363"/>
                </a:lnTo>
                <a:lnTo>
                  <a:pt x="21600" y="21244"/>
                </a:lnTo>
                <a:lnTo>
                  <a:pt x="21600" y="21125"/>
                </a:lnTo>
                <a:lnTo>
                  <a:pt x="21484" y="20888"/>
                </a:lnTo>
                <a:lnTo>
                  <a:pt x="21369" y="20651"/>
                </a:lnTo>
                <a:lnTo>
                  <a:pt x="21253" y="20413"/>
                </a:lnTo>
                <a:lnTo>
                  <a:pt x="21022" y="20295"/>
                </a:lnTo>
                <a:close/>
              </a:path>
              <a:path w="21600" h="21600" extrusionOk="0">
                <a:moveTo>
                  <a:pt x="18019" y="18514"/>
                </a:moveTo>
                <a:lnTo>
                  <a:pt x="17326" y="17921"/>
                </a:lnTo>
                <a:lnTo>
                  <a:pt x="4389" y="17921"/>
                </a:lnTo>
                <a:lnTo>
                  <a:pt x="3696" y="18514"/>
                </a:lnTo>
                <a:lnTo>
                  <a:pt x="18019" y="18514"/>
                </a:lnTo>
                <a:close/>
              </a:path>
              <a:path w="21600" h="21600" extrusionOk="0">
                <a:moveTo>
                  <a:pt x="19174" y="19701"/>
                </a:moveTo>
                <a:lnTo>
                  <a:pt x="18481" y="19108"/>
                </a:lnTo>
                <a:lnTo>
                  <a:pt x="3119" y="19108"/>
                </a:lnTo>
                <a:lnTo>
                  <a:pt x="2426" y="19701"/>
                </a:lnTo>
                <a:lnTo>
                  <a:pt x="19174" y="19701"/>
                </a:lnTo>
                <a:close/>
              </a:path>
              <a:path w="21600" h="21600" extrusionOk="0">
                <a:moveTo>
                  <a:pt x="20560" y="20769"/>
                </a:moveTo>
                <a:lnTo>
                  <a:pt x="19867" y="20176"/>
                </a:lnTo>
                <a:lnTo>
                  <a:pt x="1848" y="20176"/>
                </a:lnTo>
                <a:lnTo>
                  <a:pt x="1155" y="20769"/>
                </a:lnTo>
                <a:lnTo>
                  <a:pt x="20560" y="20769"/>
                </a:lnTo>
                <a:close/>
              </a:path>
              <a:path w="21600" h="21600" extrusionOk="0">
                <a:moveTo>
                  <a:pt x="18828" y="18396"/>
                </a:moveTo>
                <a:lnTo>
                  <a:pt x="17442" y="17209"/>
                </a:lnTo>
                <a:lnTo>
                  <a:pt x="4158" y="17209"/>
                </a:lnTo>
                <a:lnTo>
                  <a:pt x="2772" y="18514"/>
                </a:lnTo>
                <a:moveTo>
                  <a:pt x="13168" y="14123"/>
                </a:moveTo>
                <a:lnTo>
                  <a:pt x="13168" y="14716"/>
                </a:lnTo>
                <a:lnTo>
                  <a:pt x="17788" y="14716"/>
                </a:lnTo>
                <a:lnTo>
                  <a:pt x="17788" y="14123"/>
                </a:lnTo>
                <a:lnTo>
                  <a:pt x="13168" y="14123"/>
                </a:lnTo>
                <a:close/>
              </a:path>
              <a:path w="21600" h="21600" extrusionOk="0">
                <a:moveTo>
                  <a:pt x="6122" y="1899"/>
                </a:moveTo>
                <a:lnTo>
                  <a:pt x="6122" y="9732"/>
                </a:lnTo>
                <a:lnTo>
                  <a:pt x="15478" y="9732"/>
                </a:lnTo>
                <a:lnTo>
                  <a:pt x="15478" y="1899"/>
                </a:lnTo>
                <a:lnTo>
                  <a:pt x="6122" y="1899"/>
                </a:lnTo>
                <a:moveTo>
                  <a:pt x="6122" y="11631"/>
                </a:moveTo>
                <a:lnTo>
                  <a:pt x="15478" y="11631"/>
                </a:lnTo>
                <a:lnTo>
                  <a:pt x="15478" y="13174"/>
                </a:lnTo>
                <a:lnTo>
                  <a:pt x="6122" y="13174"/>
                </a:lnTo>
                <a:lnTo>
                  <a:pt x="6122" y="11631"/>
                </a:lnTo>
                <a:close/>
              </a:path>
            </a:pathLst>
          </a:custGeom>
          <a:solidFill>
            <a:srgbClr val="FF00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defRPr sz="1600" b="1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Symbol" panose="05050102010706020507" pitchFamily="18" charset="2"/>
              <a:defRPr sz="1600" b="1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de-DE" sz="1100">
                <a:solidFill>
                  <a:schemeClr val="bg1"/>
                </a:solidFill>
              </a:rPr>
              <a:t>sieve analysis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148B080B-FC71-467D-B46C-BB7458CC4AD3}"/>
              </a:ext>
            </a:extLst>
          </p:cNvPr>
          <p:cNvSpPr>
            <a:spLocks noGrp="1" noChangeArrowheads="1"/>
          </p:cNvSpPr>
          <p:nvPr>
            <p:ph sz="quarter" idx="14"/>
          </p:nvPr>
        </p:nvSpPr>
        <p:spPr>
          <a:xfrm>
            <a:off x="965200" y="1206500"/>
            <a:ext cx="4686300" cy="384175"/>
          </a:xfrm>
        </p:spPr>
        <p:txBody>
          <a:bodyPr/>
          <a:lstStyle/>
          <a:p>
            <a:pPr marL="0" indent="0" eaLnBrk="1" hangingPunct="1"/>
            <a:r>
              <a:rPr lang="en-GB" altLang="de-DE" sz="1800">
                <a:solidFill>
                  <a:srgbClr val="0B2A51"/>
                </a:solidFill>
              </a:rPr>
              <a:t>Today</a:t>
            </a:r>
          </a:p>
        </p:txBody>
      </p:sp>
      <p:sp>
        <p:nvSpPr>
          <p:cNvPr id="194563" name="Text Box 3">
            <a:extLst>
              <a:ext uri="{FF2B5EF4-FFF2-40B4-BE49-F238E27FC236}">
                <a16:creationId xmlns:a16="http://schemas.microsoft.com/office/drawing/2014/main" id="{50FF117E-2B66-4C53-8D67-7C02EC9A0A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088" y="1844675"/>
            <a:ext cx="7864475" cy="1477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92100" indent="-292100" defTabSz="266700">
              <a:spcBef>
                <a:spcPct val="20000"/>
              </a:spcBef>
              <a:buFont typeface="Arial" panose="020B0604020202020204" pitchFamily="34" charset="0"/>
              <a:defRPr sz="1600" b="1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defTabSz="266700">
              <a:spcBef>
                <a:spcPct val="20000"/>
              </a:spcBef>
              <a:buFont typeface="Symbol" panose="05050102010706020507" pitchFamily="18" charset="2"/>
              <a:defRPr sz="1600" b="1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defTabSz="266700">
              <a:spcBef>
                <a:spcPct val="20000"/>
              </a:spcBef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defTabSz="266700">
              <a:spcBef>
                <a:spcPct val="20000"/>
              </a:spcBef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defTabSz="266700">
              <a:spcBef>
                <a:spcPct val="20000"/>
              </a:spcBef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defTabSz="2667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defTabSz="2667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defTabSz="2667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defTabSz="2667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spcAft>
                <a:spcPts val="600"/>
              </a:spcAft>
              <a:buFontTx/>
              <a:buChar char="•"/>
              <a:defRPr/>
            </a:pPr>
            <a:r>
              <a:rPr lang="en-US" altLang="de-DE" sz="1400" dirty="0"/>
              <a:t>structure</a:t>
            </a:r>
            <a:r>
              <a:rPr lang="de-DE" altLang="de-DE" sz="1400" dirty="0"/>
              <a:t> </a:t>
            </a:r>
            <a:r>
              <a:rPr lang="de-DE" altLang="de-DE" sz="1400" dirty="0" err="1"/>
              <a:t>of</a:t>
            </a:r>
            <a:r>
              <a:rPr lang="de-DE" altLang="de-DE" sz="1400" dirty="0"/>
              <a:t> </a:t>
            </a:r>
            <a:r>
              <a:rPr lang="de-DE" altLang="de-DE" sz="1400" dirty="0" err="1"/>
              <a:t>the</a:t>
            </a:r>
            <a:r>
              <a:rPr lang="de-DE" altLang="de-DE" sz="1400" dirty="0"/>
              <a:t> </a:t>
            </a:r>
            <a:r>
              <a:rPr lang="de-DE" altLang="de-DE" sz="1400" dirty="0" err="1"/>
              <a:t>subsurface</a:t>
            </a:r>
            <a:endParaRPr lang="de-DE" altLang="de-DE" sz="1400" dirty="0"/>
          </a:p>
          <a:p>
            <a:pPr marL="0" indent="0" eaLnBrk="1" hangingPunct="1">
              <a:spcBef>
                <a:spcPct val="0"/>
              </a:spcBef>
              <a:spcAft>
                <a:spcPts val="600"/>
              </a:spcAft>
              <a:defRPr/>
            </a:pPr>
            <a:endParaRPr lang="de-DE" altLang="de-DE" sz="1400" dirty="0"/>
          </a:p>
          <a:p>
            <a:pPr eaLnBrk="1" hangingPunct="1">
              <a:spcBef>
                <a:spcPct val="0"/>
              </a:spcBef>
              <a:spcAft>
                <a:spcPts val="600"/>
              </a:spcAft>
              <a:buFontTx/>
              <a:buChar char="•"/>
              <a:defRPr/>
            </a:pPr>
            <a:r>
              <a:rPr lang="de-DE" altLang="de-DE" sz="1400" dirty="0" err="1"/>
              <a:t>grain</a:t>
            </a:r>
            <a:r>
              <a:rPr lang="de-DE" altLang="de-DE" sz="1400" dirty="0"/>
              <a:t> </a:t>
            </a:r>
            <a:r>
              <a:rPr lang="de-DE" altLang="de-DE" sz="1400" dirty="0" err="1"/>
              <a:t>size</a:t>
            </a:r>
            <a:r>
              <a:rPr lang="de-DE" altLang="de-DE" sz="1400" dirty="0"/>
              <a:t> </a:t>
            </a:r>
            <a:r>
              <a:rPr lang="de-DE" altLang="de-DE" sz="1400" dirty="0" err="1"/>
              <a:t>distribution</a:t>
            </a:r>
            <a:r>
              <a:rPr lang="de-DE" altLang="de-DE" sz="1400" dirty="0"/>
              <a:t> </a:t>
            </a:r>
            <a:r>
              <a:rPr lang="de-DE" altLang="de-DE" sz="1400" dirty="0" err="1"/>
              <a:t>of</a:t>
            </a:r>
            <a:r>
              <a:rPr lang="de-DE" altLang="de-DE" sz="1400" dirty="0"/>
              <a:t> </a:t>
            </a:r>
            <a:r>
              <a:rPr lang="de-DE" altLang="de-DE" sz="1400" dirty="0" err="1"/>
              <a:t>unconsolidated</a:t>
            </a:r>
            <a:r>
              <a:rPr lang="de-DE" altLang="de-DE" sz="1400" dirty="0"/>
              <a:t> </a:t>
            </a:r>
            <a:r>
              <a:rPr lang="de-DE" altLang="de-DE" sz="1400" dirty="0" err="1"/>
              <a:t>porous</a:t>
            </a:r>
            <a:r>
              <a:rPr lang="de-DE" altLang="de-DE" sz="1400" dirty="0"/>
              <a:t> </a:t>
            </a:r>
            <a:r>
              <a:rPr lang="de-DE" altLang="de-DE" sz="1400" dirty="0" err="1"/>
              <a:t>media</a:t>
            </a:r>
            <a:endParaRPr lang="de-DE" altLang="de-DE" sz="1400" dirty="0"/>
          </a:p>
          <a:p>
            <a:pPr marL="0" indent="0" eaLnBrk="1" hangingPunct="1">
              <a:spcBef>
                <a:spcPct val="0"/>
              </a:spcBef>
              <a:spcAft>
                <a:spcPts val="600"/>
              </a:spcAft>
              <a:defRPr/>
            </a:pPr>
            <a:endParaRPr lang="en-US" altLang="de-DE" sz="1400" dirty="0"/>
          </a:p>
          <a:p>
            <a:pPr eaLnBrk="1" hangingPunct="1">
              <a:spcBef>
                <a:spcPct val="0"/>
              </a:spcBef>
              <a:spcAft>
                <a:spcPts val="600"/>
              </a:spcAft>
              <a:buFontTx/>
              <a:buChar char="•"/>
              <a:defRPr/>
            </a:pPr>
            <a:r>
              <a:rPr lang="de-DE" altLang="de-DE" sz="1400" dirty="0" err="1"/>
              <a:t>subterranean</a:t>
            </a:r>
            <a:r>
              <a:rPr lang="de-DE" altLang="de-DE" sz="1400" dirty="0"/>
              <a:t> </a:t>
            </a:r>
            <a:r>
              <a:rPr lang="de-DE" altLang="de-DE" sz="1400" dirty="0" err="1"/>
              <a:t>water</a:t>
            </a:r>
            <a:endParaRPr lang="de-DE" altLang="de-DE" sz="1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DA38E7-E2D4-4F3A-B890-A60D076BCF14}"/>
              </a:ext>
            </a:extLst>
          </p:cNvPr>
          <p:cNvSpPr txBox="1"/>
          <p:nvPr/>
        </p:nvSpPr>
        <p:spPr>
          <a:xfrm>
            <a:off x="576263" y="5589588"/>
            <a:ext cx="7991475" cy="7381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1400" i="1" dirty="0">
                <a:solidFill>
                  <a:srgbClr val="002060"/>
                </a:solidFill>
                <a:latin typeface="+mn-lt"/>
              </a:rPr>
              <a:t>* The lecture texts/contents are originally from Prof. R. Liedl. Only</a:t>
            </a:r>
            <a:br>
              <a:rPr lang="en-US" sz="1400" i="1" dirty="0">
                <a:solidFill>
                  <a:srgbClr val="002060"/>
                </a:solidFill>
                <a:latin typeface="+mn-lt"/>
              </a:rPr>
            </a:br>
            <a:r>
              <a:rPr lang="en-US" sz="1400" i="1" dirty="0">
                <a:solidFill>
                  <a:srgbClr val="002060"/>
                </a:solidFill>
                <a:latin typeface="+mn-lt"/>
              </a:rPr>
              <a:t>minimal modifications have been made to the original texts/contents.</a:t>
            </a:r>
            <a:r>
              <a:rPr lang="en-US" sz="1400" dirty="0">
                <a:solidFill>
                  <a:srgbClr val="002060"/>
                </a:solidFill>
                <a:latin typeface="+mn-lt"/>
              </a:rPr>
              <a:t> </a:t>
            </a:r>
            <a:br>
              <a:rPr lang="en-US" sz="1400" dirty="0">
                <a:solidFill>
                  <a:srgbClr val="002060"/>
                </a:solidFill>
                <a:latin typeface="+mn-lt"/>
              </a:rPr>
            </a:br>
            <a:endParaRPr lang="en-DE" sz="1400" dirty="0">
              <a:solidFill>
                <a:srgbClr val="002060"/>
              </a:solidFill>
              <a:latin typeface="+mn-lt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56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>
            <a:extLst>
              <a:ext uri="{FF2B5EF4-FFF2-40B4-BE49-F238E27FC236}">
                <a16:creationId xmlns:a16="http://schemas.microsoft.com/office/drawing/2014/main" id="{A6CD1F52-8D93-493C-9F39-0257F94886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4075" y="2847975"/>
            <a:ext cx="4968875" cy="1368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anchor="ctr"/>
          <a:lstStyle>
            <a:lvl1pPr>
              <a:spcBef>
                <a:spcPct val="20000"/>
              </a:spcBef>
              <a:buFont typeface="Arial" panose="020B0604020202020204" pitchFamily="34" charset="0"/>
              <a:defRPr sz="1600" b="1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Symbol" panose="05050102010706020507" pitchFamily="18" charset="2"/>
              <a:defRPr sz="1600" b="1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de-DE" altLang="de-DE" sz="2000">
                <a:solidFill>
                  <a:srgbClr val="0B2A51"/>
                </a:solidFill>
              </a:rPr>
              <a:t>Subterranean Water</a:t>
            </a:r>
          </a:p>
        </p:txBody>
      </p:sp>
    </p:spTree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>
            <a:extLst>
              <a:ext uri="{FF2B5EF4-FFF2-40B4-BE49-F238E27FC236}">
                <a16:creationId xmlns:a16="http://schemas.microsoft.com/office/drawing/2014/main" id="{42059102-796C-46AE-8AAF-2E7C619A66FD}"/>
              </a:ext>
            </a:extLst>
          </p:cNvPr>
          <p:cNvSpPr>
            <a:spLocks noGrp="1" noChangeArrowheads="1"/>
          </p:cNvSpPr>
          <p:nvPr>
            <p:ph sz="quarter" idx="14"/>
          </p:nvPr>
        </p:nvSpPr>
        <p:spPr>
          <a:xfrm>
            <a:off x="965200" y="1206500"/>
            <a:ext cx="7927975" cy="384175"/>
          </a:xfrm>
        </p:spPr>
        <p:txBody>
          <a:bodyPr/>
          <a:lstStyle/>
          <a:p>
            <a:pPr marL="0" indent="0" eaLnBrk="1" hangingPunct="1"/>
            <a:r>
              <a:rPr lang="en-GB" altLang="de-DE" sz="1800">
                <a:solidFill>
                  <a:srgbClr val="0B2A51"/>
                </a:solidFill>
              </a:rPr>
              <a:t>The Subsurface as a Three-Phase System</a:t>
            </a:r>
          </a:p>
        </p:txBody>
      </p:sp>
      <p:sp>
        <p:nvSpPr>
          <p:cNvPr id="286723" name="Text Box 3">
            <a:extLst>
              <a:ext uri="{FF2B5EF4-FFF2-40B4-BE49-F238E27FC236}">
                <a16:creationId xmlns:a16="http://schemas.microsoft.com/office/drawing/2014/main" id="{017D7B64-52CC-4321-B96D-F8F61D644C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9763" y="4821540"/>
            <a:ext cx="7864475" cy="14157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92100" indent="-292100" defTabSz="266700">
              <a:spcBef>
                <a:spcPct val="20000"/>
              </a:spcBef>
              <a:buFont typeface="Arial" panose="020B0604020202020204" pitchFamily="34" charset="0"/>
              <a:defRPr sz="1600" b="1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defTabSz="266700">
              <a:spcBef>
                <a:spcPct val="20000"/>
              </a:spcBef>
              <a:buFont typeface="Symbol" panose="05050102010706020507" pitchFamily="18" charset="2"/>
              <a:defRPr sz="1600" b="1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defTabSz="266700">
              <a:spcBef>
                <a:spcPct val="20000"/>
              </a:spcBef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defTabSz="266700">
              <a:spcBef>
                <a:spcPct val="20000"/>
              </a:spcBef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defTabSz="266700">
              <a:spcBef>
                <a:spcPct val="20000"/>
              </a:spcBef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defTabSz="2667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defTabSz="2667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defTabSz="2667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defTabSz="2667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spcAft>
                <a:spcPts val="0"/>
              </a:spcAft>
              <a:buFontTx/>
              <a:buChar char="•"/>
            </a:pPr>
            <a:r>
              <a:rPr lang="de-DE" altLang="de-DE" sz="1400" dirty="0"/>
              <a:t>In </a:t>
            </a:r>
            <a:r>
              <a:rPr lang="de-DE" altLang="de-DE" sz="1400" dirty="0" err="1"/>
              <a:t>general</a:t>
            </a:r>
            <a:r>
              <a:rPr lang="de-DE" altLang="de-DE" sz="1400" dirty="0"/>
              <a:t>, </a:t>
            </a:r>
            <a:r>
              <a:rPr lang="de-DE" altLang="de-DE" sz="1400" dirty="0" err="1"/>
              <a:t>voids</a:t>
            </a:r>
            <a:r>
              <a:rPr lang="de-DE" altLang="de-DE" sz="1400" dirty="0"/>
              <a:t> in </a:t>
            </a:r>
            <a:r>
              <a:rPr lang="de-DE" altLang="de-DE" sz="1400" dirty="0" err="1"/>
              <a:t>the</a:t>
            </a:r>
            <a:r>
              <a:rPr lang="de-DE" altLang="de-DE" sz="1400" dirty="0"/>
              <a:t> </a:t>
            </a:r>
            <a:r>
              <a:rPr lang="de-DE" altLang="de-DE" sz="1400" dirty="0" err="1"/>
              <a:t>subsurface</a:t>
            </a:r>
            <a:r>
              <a:rPr lang="de-DE" altLang="de-DE" sz="1400" dirty="0"/>
              <a:t> </a:t>
            </a:r>
            <a:r>
              <a:rPr lang="de-DE" altLang="de-DE" sz="1400" dirty="0" err="1"/>
              <a:t>are</a:t>
            </a:r>
            <a:r>
              <a:rPr lang="de-DE" altLang="de-DE" sz="1400" dirty="0"/>
              <a:t> </a:t>
            </a:r>
            <a:r>
              <a:rPr lang="de-DE" altLang="de-DE" sz="1400" dirty="0" err="1"/>
              <a:t>partly</a:t>
            </a:r>
            <a:r>
              <a:rPr lang="de-DE" altLang="de-DE" sz="1400" dirty="0"/>
              <a:t> </a:t>
            </a:r>
            <a:r>
              <a:rPr lang="de-DE" altLang="de-DE" sz="1400" dirty="0" err="1"/>
              <a:t>occupied</a:t>
            </a:r>
            <a:r>
              <a:rPr lang="de-DE" altLang="de-DE" sz="1400" dirty="0"/>
              <a:t> </a:t>
            </a:r>
            <a:r>
              <a:rPr lang="de-DE" altLang="de-DE" sz="1400" dirty="0" err="1"/>
              <a:t>by</a:t>
            </a:r>
            <a:r>
              <a:rPr lang="de-DE" altLang="de-DE" sz="1400" dirty="0"/>
              <a:t> </a:t>
            </a:r>
            <a:r>
              <a:rPr lang="de-DE" altLang="de-DE" sz="1400" dirty="0" err="1"/>
              <a:t>air</a:t>
            </a:r>
            <a:r>
              <a:rPr lang="de-DE" altLang="de-DE" sz="1400" dirty="0"/>
              <a:t> and </a:t>
            </a:r>
            <a:r>
              <a:rPr lang="de-DE" altLang="de-DE" sz="1400" dirty="0" err="1"/>
              <a:t>water</a:t>
            </a:r>
            <a:r>
              <a:rPr lang="de-DE" altLang="de-DE" sz="1400" dirty="0"/>
              <a:t>.</a:t>
            </a:r>
          </a:p>
          <a:p>
            <a:pPr marL="0" indent="0" eaLnBrk="1" hangingPunct="1">
              <a:spcBef>
                <a:spcPct val="0"/>
              </a:spcBef>
              <a:spcAft>
                <a:spcPts val="0"/>
              </a:spcAft>
            </a:pPr>
            <a:endParaRPr lang="de-DE" altLang="de-DE" sz="800" dirty="0"/>
          </a:p>
          <a:p>
            <a:pPr eaLnBrk="1" hangingPunct="1">
              <a:spcBef>
                <a:spcPct val="0"/>
              </a:spcBef>
              <a:spcAft>
                <a:spcPts val="0"/>
              </a:spcAft>
              <a:buFontTx/>
              <a:buChar char="•"/>
            </a:pPr>
            <a:r>
              <a:rPr lang="de-DE" altLang="de-DE" sz="1400" dirty="0"/>
              <a:t>The </a:t>
            </a:r>
            <a:r>
              <a:rPr lang="de-DE" altLang="de-DE" sz="1400" dirty="0" err="1"/>
              <a:t>subsurface</a:t>
            </a:r>
            <a:r>
              <a:rPr lang="de-DE" altLang="de-DE" sz="1400" dirty="0"/>
              <a:t> </a:t>
            </a:r>
            <a:r>
              <a:rPr lang="de-DE" altLang="de-DE" sz="1400" dirty="0" err="1"/>
              <a:t>can</a:t>
            </a:r>
            <a:r>
              <a:rPr lang="de-DE" altLang="de-DE" sz="1400" dirty="0"/>
              <a:t> </a:t>
            </a:r>
            <a:r>
              <a:rPr lang="de-DE" altLang="de-DE" sz="1400" dirty="0" err="1"/>
              <a:t>therefore</a:t>
            </a:r>
            <a:r>
              <a:rPr lang="de-DE" altLang="de-DE" sz="1400" dirty="0"/>
              <a:t> </a:t>
            </a:r>
            <a:r>
              <a:rPr lang="de-DE" altLang="de-DE" sz="1400" dirty="0" err="1"/>
              <a:t>be</a:t>
            </a:r>
            <a:r>
              <a:rPr lang="de-DE" altLang="de-DE" sz="1400" dirty="0"/>
              <a:t> </a:t>
            </a:r>
            <a:r>
              <a:rPr lang="de-DE" altLang="de-DE" sz="1400" dirty="0" err="1"/>
              <a:t>seen</a:t>
            </a:r>
            <a:r>
              <a:rPr lang="de-DE" altLang="de-DE" sz="1400" dirty="0"/>
              <a:t> </a:t>
            </a:r>
            <a:r>
              <a:rPr lang="de-DE" altLang="de-DE" sz="1400" dirty="0" err="1"/>
              <a:t>as</a:t>
            </a:r>
            <a:r>
              <a:rPr lang="de-DE" altLang="de-DE" sz="1400" dirty="0"/>
              <a:t> a </a:t>
            </a:r>
            <a:r>
              <a:rPr lang="de-DE" altLang="de-DE" sz="1400" dirty="0" err="1"/>
              <a:t>three</a:t>
            </a:r>
            <a:r>
              <a:rPr lang="de-DE" altLang="de-DE" sz="1400" dirty="0"/>
              <a:t>-phase </a:t>
            </a:r>
            <a:r>
              <a:rPr lang="de-DE" altLang="de-DE" sz="1400" dirty="0" err="1"/>
              <a:t>system</a:t>
            </a:r>
            <a:r>
              <a:rPr lang="de-DE" altLang="de-DE" sz="1400" dirty="0"/>
              <a:t> </a:t>
            </a:r>
            <a:r>
              <a:rPr lang="de-DE" altLang="de-DE" sz="1400" dirty="0" err="1"/>
              <a:t>consisting</a:t>
            </a:r>
            <a:r>
              <a:rPr lang="de-DE" altLang="de-DE" sz="1400" dirty="0"/>
              <a:t> </a:t>
            </a:r>
            <a:r>
              <a:rPr lang="de-DE" altLang="de-DE" sz="1400" dirty="0" err="1"/>
              <a:t>of</a:t>
            </a:r>
            <a:r>
              <a:rPr lang="de-DE" altLang="de-DE" sz="1400" dirty="0"/>
              <a:t> a solid </a:t>
            </a:r>
            <a:r>
              <a:rPr lang="de-DE" altLang="de-DE" sz="1400" dirty="0" err="1"/>
              <a:t>phase</a:t>
            </a:r>
            <a:r>
              <a:rPr lang="de-DE" altLang="de-DE" sz="1400" dirty="0"/>
              <a:t>, a </a:t>
            </a:r>
            <a:r>
              <a:rPr lang="de-DE" altLang="de-DE" sz="1400" dirty="0" err="1"/>
              <a:t>water</a:t>
            </a:r>
            <a:r>
              <a:rPr lang="de-DE" altLang="de-DE" sz="1400" dirty="0"/>
              <a:t> </a:t>
            </a:r>
            <a:r>
              <a:rPr lang="de-DE" altLang="de-DE" sz="1400" dirty="0" err="1"/>
              <a:t>phase</a:t>
            </a:r>
            <a:r>
              <a:rPr lang="de-DE" altLang="de-DE" sz="1400" dirty="0"/>
              <a:t>, and a gas </a:t>
            </a:r>
            <a:r>
              <a:rPr lang="de-DE" altLang="de-DE" sz="1400" dirty="0" err="1"/>
              <a:t>phase</a:t>
            </a:r>
            <a:r>
              <a:rPr lang="de-DE" altLang="de-DE" sz="1400" dirty="0"/>
              <a:t>.</a:t>
            </a:r>
          </a:p>
          <a:p>
            <a:pPr marL="0" indent="0" eaLnBrk="1" hangingPunct="1">
              <a:spcBef>
                <a:spcPct val="0"/>
              </a:spcBef>
              <a:spcAft>
                <a:spcPts val="0"/>
              </a:spcAft>
            </a:pPr>
            <a:endParaRPr lang="de-DE" altLang="de-DE" sz="800" dirty="0"/>
          </a:p>
          <a:p>
            <a:pPr eaLnBrk="1" hangingPunct="1">
              <a:spcBef>
                <a:spcPct val="0"/>
              </a:spcBef>
              <a:spcAft>
                <a:spcPts val="0"/>
              </a:spcAft>
              <a:buFontTx/>
              <a:buChar char="•"/>
            </a:pPr>
            <a:r>
              <a:rPr lang="de-DE" altLang="de-DE" sz="1400" dirty="0"/>
              <a:t>A </a:t>
            </a:r>
            <a:r>
              <a:rPr lang="de-DE" altLang="de-DE" sz="1400" dirty="0" err="1"/>
              <a:t>schematic</a:t>
            </a:r>
            <a:r>
              <a:rPr lang="de-DE" altLang="de-DE" sz="1400" dirty="0"/>
              <a:t> </a:t>
            </a:r>
            <a:r>
              <a:rPr lang="de-DE" altLang="de-DE" sz="1400" dirty="0" err="1"/>
              <a:t>illustration</a:t>
            </a:r>
            <a:r>
              <a:rPr lang="de-DE" altLang="de-DE" sz="1400" dirty="0"/>
              <a:t> </a:t>
            </a:r>
            <a:r>
              <a:rPr lang="de-DE" altLang="de-DE" sz="1400" dirty="0" err="1"/>
              <a:t>for</a:t>
            </a:r>
            <a:r>
              <a:rPr lang="de-DE" altLang="de-DE" sz="1400" dirty="0"/>
              <a:t> </a:t>
            </a:r>
            <a:r>
              <a:rPr lang="de-DE" altLang="de-DE" sz="1400" dirty="0" err="1"/>
              <a:t>voids</a:t>
            </a:r>
            <a:r>
              <a:rPr lang="de-DE" altLang="de-DE" sz="1400" dirty="0"/>
              <a:t> </a:t>
            </a:r>
            <a:r>
              <a:rPr lang="de-DE" altLang="de-DE" sz="1400" dirty="0" err="1"/>
              <a:t>or</a:t>
            </a:r>
            <a:r>
              <a:rPr lang="de-DE" altLang="de-DE" sz="1400" dirty="0"/>
              <a:t> </a:t>
            </a:r>
            <a:r>
              <a:rPr lang="de-DE" altLang="de-DE" sz="1400" u="sng" dirty="0" err="1"/>
              <a:t>pores</a:t>
            </a:r>
            <a:r>
              <a:rPr lang="de-DE" altLang="de-DE" sz="1400" dirty="0"/>
              <a:t> in an </a:t>
            </a:r>
            <a:r>
              <a:rPr lang="de-DE" altLang="de-DE" sz="1400" dirty="0" err="1"/>
              <a:t>unconsolidated</a:t>
            </a:r>
            <a:r>
              <a:rPr lang="de-DE" altLang="de-DE" sz="1400" dirty="0"/>
              <a:t> </a:t>
            </a:r>
            <a:r>
              <a:rPr lang="de-DE" altLang="de-DE" sz="1400" dirty="0" err="1"/>
              <a:t>porous</a:t>
            </a:r>
            <a:r>
              <a:rPr lang="de-DE" altLang="de-DE" sz="1400" dirty="0"/>
              <a:t> medium </a:t>
            </a:r>
            <a:r>
              <a:rPr lang="de-DE" altLang="de-DE" sz="1400" dirty="0" err="1"/>
              <a:t>is</a:t>
            </a:r>
            <a:r>
              <a:rPr lang="de-DE" altLang="de-DE" sz="1400" dirty="0"/>
              <a:t> </a:t>
            </a:r>
            <a:r>
              <a:rPr lang="de-DE" altLang="de-DE" sz="1400" dirty="0" err="1"/>
              <a:t>given</a:t>
            </a:r>
            <a:r>
              <a:rPr lang="de-DE" altLang="de-DE" sz="1400" dirty="0"/>
              <a:t> in </a:t>
            </a:r>
            <a:r>
              <a:rPr lang="de-DE" altLang="de-DE" sz="1400" dirty="0" err="1"/>
              <a:t>the</a:t>
            </a:r>
            <a:r>
              <a:rPr lang="de-DE" altLang="de-DE" sz="1400" dirty="0"/>
              <a:t> </a:t>
            </a:r>
            <a:r>
              <a:rPr lang="de-DE" altLang="de-DE" sz="1400" dirty="0" err="1"/>
              <a:t>figure</a:t>
            </a:r>
            <a:r>
              <a:rPr lang="de-DE" altLang="de-DE" sz="1400" dirty="0"/>
              <a:t>. 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A335506-C9E6-418A-9E77-229100B905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398" y="1590675"/>
            <a:ext cx="7020272" cy="3041122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672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>
            <a:extLst>
              <a:ext uri="{FF2B5EF4-FFF2-40B4-BE49-F238E27FC236}">
                <a16:creationId xmlns:a16="http://schemas.microsoft.com/office/drawing/2014/main" id="{AD530E86-C64D-4DDE-8D78-3D00CB364B8D}"/>
              </a:ext>
            </a:extLst>
          </p:cNvPr>
          <p:cNvSpPr>
            <a:spLocks noGrp="1" noChangeArrowheads="1"/>
          </p:cNvSpPr>
          <p:nvPr>
            <p:ph sz="quarter" idx="14"/>
          </p:nvPr>
        </p:nvSpPr>
        <p:spPr>
          <a:xfrm>
            <a:off x="965200" y="1206500"/>
            <a:ext cx="4686300" cy="384175"/>
          </a:xfrm>
        </p:spPr>
        <p:txBody>
          <a:bodyPr/>
          <a:lstStyle/>
          <a:p>
            <a:pPr marL="0" indent="0" eaLnBrk="1" hangingPunct="1"/>
            <a:r>
              <a:rPr lang="en-GB" altLang="de-DE" sz="1800">
                <a:solidFill>
                  <a:srgbClr val="0B2A51"/>
                </a:solidFill>
              </a:rPr>
              <a:t>Some More Volume Ratios</a:t>
            </a:r>
          </a:p>
        </p:txBody>
      </p:sp>
      <p:sp>
        <p:nvSpPr>
          <p:cNvPr id="309251" name="Text Box 3">
            <a:extLst>
              <a:ext uri="{FF2B5EF4-FFF2-40B4-BE49-F238E27FC236}">
                <a16:creationId xmlns:a16="http://schemas.microsoft.com/office/drawing/2014/main" id="{2868A83B-A9EC-48A5-8EA5-62F0421C59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5988" y="1581150"/>
            <a:ext cx="7864475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92100" indent="-292100" defTabSz="266700">
              <a:spcBef>
                <a:spcPct val="20000"/>
              </a:spcBef>
              <a:buFont typeface="Arial" panose="020B0604020202020204" pitchFamily="34" charset="0"/>
              <a:defRPr sz="1600" b="1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defTabSz="266700">
              <a:spcBef>
                <a:spcPct val="20000"/>
              </a:spcBef>
              <a:buFont typeface="Symbol" panose="05050102010706020507" pitchFamily="18" charset="2"/>
              <a:defRPr sz="1600" b="1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defTabSz="266700">
              <a:spcBef>
                <a:spcPct val="20000"/>
              </a:spcBef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defTabSz="266700">
              <a:spcBef>
                <a:spcPct val="20000"/>
              </a:spcBef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defTabSz="266700">
              <a:spcBef>
                <a:spcPct val="20000"/>
              </a:spcBef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defTabSz="2667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defTabSz="2667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defTabSz="2667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defTabSz="2667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spcAft>
                <a:spcPts val="600"/>
              </a:spcAft>
              <a:buFontTx/>
              <a:buChar char="•"/>
            </a:pPr>
            <a:r>
              <a:rPr lang="de-DE" altLang="de-DE" sz="1400"/>
              <a:t>The (volumetric) </a:t>
            </a:r>
            <a:r>
              <a:rPr lang="de-DE" altLang="de-DE" sz="1400" u="sng"/>
              <a:t>water content</a:t>
            </a:r>
            <a:r>
              <a:rPr lang="de-DE" altLang="de-DE" sz="1400"/>
              <a:t> is defined as the share of water in the porous medium:</a:t>
            </a:r>
          </a:p>
        </p:txBody>
      </p:sp>
      <p:sp>
        <p:nvSpPr>
          <p:cNvPr id="48132" name="Rectangle 5">
            <a:extLst>
              <a:ext uri="{FF2B5EF4-FFF2-40B4-BE49-F238E27FC236}">
                <a16:creationId xmlns:a16="http://schemas.microsoft.com/office/drawing/2014/main" id="{0F29CFCC-EEBE-4194-956A-9D0563AA33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2242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defRPr sz="1600" b="1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Symbol" panose="05050102010706020507" pitchFamily="18" charset="2"/>
              <a:defRPr sz="1600" b="1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de-DE" altLang="de-DE" sz="1000">
              <a:solidFill>
                <a:schemeClr val="bg2"/>
              </a:solidFill>
              <a:latin typeface="Microsoft Sans Serif" panose="020B0604020202020204" pitchFamily="34" charset="0"/>
            </a:endParaRPr>
          </a:p>
        </p:txBody>
      </p:sp>
      <p:graphicFrame>
        <p:nvGraphicFramePr>
          <p:cNvPr id="309252" name="Object 4">
            <a:extLst>
              <a:ext uri="{FF2B5EF4-FFF2-40B4-BE49-F238E27FC236}">
                <a16:creationId xmlns:a16="http://schemas.microsoft.com/office/drawing/2014/main" id="{E2C23BC7-BA73-4A45-A848-56290E239F4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572000" y="2212975"/>
          <a:ext cx="903288" cy="808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70" name="Formel" r:id="rId4" imgW="457002" imgH="406224" progId="Equation.3">
                  <p:embed/>
                </p:oleObj>
              </mc:Choice>
              <mc:Fallback>
                <p:oleObj name="Formel" r:id="rId4" imgW="457002" imgH="406224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0" y="2212975"/>
                        <a:ext cx="903288" cy="808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9255" name="Text Box 7">
            <a:extLst>
              <a:ext uri="{FF2B5EF4-FFF2-40B4-BE49-F238E27FC236}">
                <a16:creationId xmlns:a16="http://schemas.microsoft.com/office/drawing/2014/main" id="{F78F0CE5-640F-492A-B6E0-E50E9EDCC2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56325" y="1989138"/>
            <a:ext cx="2030413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defRPr sz="1600" b="1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Symbol" panose="05050102010706020507" pitchFamily="18" charset="2"/>
              <a:defRPr sz="1600" b="1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de-DE" sz="1400">
                <a:solidFill>
                  <a:srgbClr val="FF0000"/>
                </a:solidFill>
              </a:rPr>
              <a:t>water volume [L³]</a:t>
            </a:r>
          </a:p>
        </p:txBody>
      </p:sp>
      <p:sp>
        <p:nvSpPr>
          <p:cNvPr id="309256" name="Text Box 8">
            <a:extLst>
              <a:ext uri="{FF2B5EF4-FFF2-40B4-BE49-F238E27FC236}">
                <a16:creationId xmlns:a16="http://schemas.microsoft.com/office/drawing/2014/main" id="{7E5C90B2-D92A-4AE1-9C15-4B8BBBFB8F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56325" y="2852738"/>
            <a:ext cx="1912938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defRPr sz="1600" b="1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Symbol" panose="05050102010706020507" pitchFamily="18" charset="2"/>
              <a:defRPr sz="1600" b="1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de-DE" sz="1400">
                <a:solidFill>
                  <a:srgbClr val="FF0000"/>
                </a:solidFill>
              </a:rPr>
              <a:t>total volume [L³]</a:t>
            </a:r>
          </a:p>
        </p:txBody>
      </p:sp>
      <p:sp>
        <p:nvSpPr>
          <p:cNvPr id="309257" name="Text Box 9">
            <a:extLst>
              <a:ext uri="{FF2B5EF4-FFF2-40B4-BE49-F238E27FC236}">
                <a16:creationId xmlns:a16="http://schemas.microsoft.com/office/drawing/2014/main" id="{FBA609E9-09CC-4742-BC3E-C47E47378C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47813" y="2708275"/>
            <a:ext cx="1925637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defRPr sz="1600" b="1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Symbol" panose="05050102010706020507" pitchFamily="18" charset="2"/>
              <a:defRPr sz="1600" b="1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de-DE" sz="1400">
                <a:solidFill>
                  <a:srgbClr val="FF0000"/>
                </a:solidFill>
              </a:rPr>
              <a:t>water content [-]</a:t>
            </a:r>
          </a:p>
        </p:txBody>
      </p:sp>
      <p:sp>
        <p:nvSpPr>
          <p:cNvPr id="309258" name="Line 10">
            <a:extLst>
              <a:ext uri="{FF2B5EF4-FFF2-40B4-BE49-F238E27FC236}">
                <a16:creationId xmlns:a16="http://schemas.microsoft.com/office/drawing/2014/main" id="{5E8AB362-B948-46C3-922F-BA183DD07B3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563938" y="2662238"/>
            <a:ext cx="969962" cy="1905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9259" name="Line 11">
            <a:extLst>
              <a:ext uri="{FF2B5EF4-FFF2-40B4-BE49-F238E27FC236}">
                <a16:creationId xmlns:a16="http://schemas.microsoft.com/office/drawing/2014/main" id="{21463967-408A-470B-8C43-EEAEF8ED4CFB}"/>
              </a:ext>
            </a:extLst>
          </p:cNvPr>
          <p:cNvSpPr>
            <a:spLocks noChangeShapeType="1"/>
          </p:cNvSpPr>
          <p:nvPr/>
        </p:nvSpPr>
        <p:spPr bwMode="auto">
          <a:xfrm>
            <a:off x="5397500" y="2878138"/>
            <a:ext cx="758825" cy="119062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9260" name="Line 12">
            <a:extLst>
              <a:ext uri="{FF2B5EF4-FFF2-40B4-BE49-F238E27FC236}">
                <a16:creationId xmlns:a16="http://schemas.microsoft.com/office/drawing/2014/main" id="{C5103A6D-2939-4E37-922E-172B1EBC526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397500" y="2205038"/>
            <a:ext cx="758825" cy="96837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9261" name="Text Box 13">
            <a:extLst>
              <a:ext uri="{FF2B5EF4-FFF2-40B4-BE49-F238E27FC236}">
                <a16:creationId xmlns:a16="http://schemas.microsoft.com/office/drawing/2014/main" id="{75B6084E-603C-4840-83D9-87C8C9457E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0113" y="3213100"/>
            <a:ext cx="7848600" cy="81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92100" indent="-292100" defTabSz="266700">
              <a:spcBef>
                <a:spcPct val="20000"/>
              </a:spcBef>
              <a:buFont typeface="Arial" panose="020B0604020202020204" pitchFamily="34" charset="0"/>
              <a:defRPr sz="1600" b="1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defTabSz="266700">
              <a:spcBef>
                <a:spcPct val="20000"/>
              </a:spcBef>
              <a:buFont typeface="Symbol" panose="05050102010706020507" pitchFamily="18" charset="2"/>
              <a:defRPr sz="1600" b="1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defTabSz="266700">
              <a:spcBef>
                <a:spcPct val="20000"/>
              </a:spcBef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defTabSz="266700">
              <a:spcBef>
                <a:spcPct val="20000"/>
              </a:spcBef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defTabSz="266700">
              <a:spcBef>
                <a:spcPct val="20000"/>
              </a:spcBef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defTabSz="2667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defTabSz="2667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defTabSz="2667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defTabSz="2667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spcAft>
                <a:spcPts val="600"/>
              </a:spcAft>
              <a:buFontTx/>
              <a:buChar char="•"/>
            </a:pPr>
            <a:r>
              <a:rPr lang="de-DE" altLang="de-DE" sz="1400"/>
              <a:t>The water content cannot exceed total porosity, i.e. </a:t>
            </a:r>
            <a:r>
              <a:rPr lang="de-DE" altLang="de-DE" sz="1400">
                <a:sym typeface="Symbol" panose="05050102010706020507" pitchFamily="18" charset="2"/>
              </a:rPr>
              <a:t> ≤ </a:t>
            </a:r>
            <a:r>
              <a:rPr lang="de-DE" altLang="de-DE" sz="1400" i="1">
                <a:sym typeface="Symbol" panose="05050102010706020507" pitchFamily="18" charset="2"/>
              </a:rPr>
              <a:t>n</a:t>
            </a:r>
            <a:r>
              <a:rPr lang="de-DE" altLang="de-DE" sz="1400">
                <a:sym typeface="Symbol" panose="05050102010706020507" pitchFamily="18" charset="2"/>
              </a:rPr>
              <a:t>.</a:t>
            </a:r>
          </a:p>
          <a:p>
            <a:pPr eaLnBrk="1" hangingPunct="1">
              <a:spcBef>
                <a:spcPct val="0"/>
              </a:spcBef>
              <a:spcAft>
                <a:spcPts val="600"/>
              </a:spcAft>
              <a:buFontTx/>
              <a:buChar char="•"/>
            </a:pPr>
            <a:r>
              <a:rPr lang="de-DE" altLang="de-DE" sz="1400">
                <a:sym typeface="Symbol" panose="05050102010706020507" pitchFamily="18" charset="2"/>
              </a:rPr>
              <a:t>The </a:t>
            </a:r>
            <a:r>
              <a:rPr lang="de-DE" altLang="de-DE" sz="1400" u="sng">
                <a:sym typeface="Symbol" panose="05050102010706020507" pitchFamily="18" charset="2"/>
              </a:rPr>
              <a:t>degree of saturation </a:t>
            </a:r>
            <a:r>
              <a:rPr lang="de-DE" altLang="de-DE" sz="1400">
                <a:sym typeface="Symbol" panose="05050102010706020507" pitchFamily="18" charset="2"/>
              </a:rPr>
              <a:t>is given by the ratio of water volume to void volume:</a:t>
            </a:r>
          </a:p>
        </p:txBody>
      </p:sp>
      <p:sp>
        <p:nvSpPr>
          <p:cNvPr id="309263" name="Text Box 15">
            <a:extLst>
              <a:ext uri="{FF2B5EF4-FFF2-40B4-BE49-F238E27FC236}">
                <a16:creationId xmlns:a16="http://schemas.microsoft.com/office/drawing/2014/main" id="{F38E8228-CF3B-49BC-89F5-A531A2679A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30925" y="3949700"/>
            <a:ext cx="2030413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defRPr sz="1600" b="1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Symbol" panose="05050102010706020507" pitchFamily="18" charset="2"/>
              <a:defRPr sz="1600" b="1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de-DE" sz="1400">
                <a:solidFill>
                  <a:srgbClr val="FF0000"/>
                </a:solidFill>
              </a:rPr>
              <a:t>water volume [L³]</a:t>
            </a:r>
          </a:p>
        </p:txBody>
      </p:sp>
      <p:sp>
        <p:nvSpPr>
          <p:cNvPr id="309264" name="Text Box 16">
            <a:extLst>
              <a:ext uri="{FF2B5EF4-FFF2-40B4-BE49-F238E27FC236}">
                <a16:creationId xmlns:a16="http://schemas.microsoft.com/office/drawing/2014/main" id="{459A8CB7-71E2-46D6-BD3E-EC20802C02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30925" y="4814888"/>
            <a:ext cx="1871663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defRPr sz="1600" b="1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Symbol" panose="05050102010706020507" pitchFamily="18" charset="2"/>
              <a:defRPr sz="1600" b="1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de-DE" sz="1400">
                <a:solidFill>
                  <a:srgbClr val="FF0000"/>
                </a:solidFill>
              </a:rPr>
              <a:t>void volume [L³]</a:t>
            </a:r>
          </a:p>
        </p:txBody>
      </p:sp>
      <p:sp>
        <p:nvSpPr>
          <p:cNvPr id="309265" name="Text Box 17">
            <a:extLst>
              <a:ext uri="{FF2B5EF4-FFF2-40B4-BE49-F238E27FC236}">
                <a16:creationId xmlns:a16="http://schemas.microsoft.com/office/drawing/2014/main" id="{34331828-AF84-4062-B97D-8515CEEFE5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8888" y="4652963"/>
            <a:ext cx="2560637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defRPr sz="1600" b="1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Symbol" panose="05050102010706020507" pitchFamily="18" charset="2"/>
              <a:defRPr sz="1600" b="1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de-DE" sz="1400">
                <a:solidFill>
                  <a:srgbClr val="FF0000"/>
                </a:solidFill>
              </a:rPr>
              <a:t>degree of saturation [-]</a:t>
            </a:r>
          </a:p>
        </p:txBody>
      </p:sp>
      <p:sp>
        <p:nvSpPr>
          <p:cNvPr id="309266" name="Line 18">
            <a:extLst>
              <a:ext uri="{FF2B5EF4-FFF2-40B4-BE49-F238E27FC236}">
                <a16:creationId xmlns:a16="http://schemas.microsoft.com/office/drawing/2014/main" id="{8B06E454-2C65-4772-A5F0-011407B005D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851275" y="4598988"/>
            <a:ext cx="682625" cy="198437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9267" name="Line 19">
            <a:extLst>
              <a:ext uri="{FF2B5EF4-FFF2-40B4-BE49-F238E27FC236}">
                <a16:creationId xmlns:a16="http://schemas.microsoft.com/office/drawing/2014/main" id="{6F52EA0B-C90A-4CCC-9D6A-7B6B71C89E84}"/>
              </a:ext>
            </a:extLst>
          </p:cNvPr>
          <p:cNvSpPr>
            <a:spLocks noChangeShapeType="1"/>
          </p:cNvSpPr>
          <p:nvPr/>
        </p:nvSpPr>
        <p:spPr bwMode="auto">
          <a:xfrm>
            <a:off x="5397500" y="4814888"/>
            <a:ext cx="733425" cy="144462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9268" name="Line 20">
            <a:extLst>
              <a:ext uri="{FF2B5EF4-FFF2-40B4-BE49-F238E27FC236}">
                <a16:creationId xmlns:a16="http://schemas.microsoft.com/office/drawing/2014/main" id="{133A124F-2030-41AB-ACD2-72C2CB32DFE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397500" y="4094163"/>
            <a:ext cx="733425" cy="144462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8147" name="Rectangle 22">
            <a:extLst>
              <a:ext uri="{FF2B5EF4-FFF2-40B4-BE49-F238E27FC236}">
                <a16:creationId xmlns:a16="http://schemas.microsoft.com/office/drawing/2014/main" id="{66C2E3B2-488D-43A3-ADFB-35B213857A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2242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defRPr sz="1600" b="1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Symbol" panose="05050102010706020507" pitchFamily="18" charset="2"/>
              <a:defRPr sz="1600" b="1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de-DE" altLang="de-DE" sz="1000">
              <a:solidFill>
                <a:schemeClr val="bg2"/>
              </a:solidFill>
              <a:latin typeface="Microsoft Sans Serif" panose="020B0604020202020204" pitchFamily="34" charset="0"/>
            </a:endParaRPr>
          </a:p>
        </p:txBody>
      </p:sp>
      <p:graphicFrame>
        <p:nvGraphicFramePr>
          <p:cNvPr id="309269" name="Object 21">
            <a:extLst>
              <a:ext uri="{FF2B5EF4-FFF2-40B4-BE49-F238E27FC236}">
                <a16:creationId xmlns:a16="http://schemas.microsoft.com/office/drawing/2014/main" id="{8490D726-3A90-40EA-A44E-3B0EF4808B0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618038" y="4181475"/>
          <a:ext cx="817562" cy="731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71" name="Formel" r:id="rId6" imgW="457002" imgH="406224" progId="Equation.3">
                  <p:embed/>
                </p:oleObj>
              </mc:Choice>
              <mc:Fallback>
                <p:oleObj name="Formel" r:id="rId6" imgW="457002" imgH="406224" progId="Equation.3">
                  <p:embed/>
                  <p:pic>
                    <p:nvPicPr>
                      <p:cNvPr id="0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18038" y="4181475"/>
                        <a:ext cx="817562" cy="731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9271" name="Text Box 23">
            <a:extLst>
              <a:ext uri="{FF2B5EF4-FFF2-40B4-BE49-F238E27FC236}">
                <a16:creationId xmlns:a16="http://schemas.microsoft.com/office/drawing/2014/main" id="{9298E3B0-B715-4391-BEAB-71990C6309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0750" y="5229225"/>
            <a:ext cx="7848600" cy="892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92100" indent="-292100" defTabSz="266700">
              <a:spcBef>
                <a:spcPct val="20000"/>
              </a:spcBef>
              <a:buFont typeface="Arial" panose="020B0604020202020204" pitchFamily="34" charset="0"/>
              <a:defRPr sz="1600" b="1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defTabSz="266700">
              <a:spcBef>
                <a:spcPct val="20000"/>
              </a:spcBef>
              <a:buFont typeface="Symbol" panose="05050102010706020507" pitchFamily="18" charset="2"/>
              <a:defRPr sz="1600" b="1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defTabSz="266700">
              <a:spcBef>
                <a:spcPct val="20000"/>
              </a:spcBef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defTabSz="266700">
              <a:spcBef>
                <a:spcPct val="20000"/>
              </a:spcBef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defTabSz="266700">
              <a:spcBef>
                <a:spcPct val="20000"/>
              </a:spcBef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defTabSz="2667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defTabSz="2667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defTabSz="2667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defTabSz="2667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spcAft>
                <a:spcPts val="600"/>
              </a:spcAft>
              <a:buFontTx/>
              <a:buChar char="•"/>
            </a:pPr>
            <a:r>
              <a:rPr lang="de-DE" altLang="de-DE" sz="1400"/>
              <a:t>The degree of saturation </a:t>
            </a:r>
            <a:r>
              <a:rPr lang="de-DE" altLang="de-DE" sz="1400" i="1"/>
              <a:t>S</a:t>
            </a:r>
            <a:r>
              <a:rPr lang="de-DE" altLang="de-DE" sz="1400"/>
              <a:t> equals </a:t>
            </a:r>
            <a:r>
              <a:rPr lang="de-DE" altLang="de-DE" sz="1400">
                <a:sym typeface="Symbol" panose="05050102010706020507" pitchFamily="18" charset="2"/>
              </a:rPr>
              <a:t>/</a:t>
            </a:r>
            <a:r>
              <a:rPr lang="de-DE" altLang="de-DE" sz="1400" i="1">
                <a:sym typeface="Symbol" panose="05050102010706020507" pitchFamily="18" charset="2"/>
              </a:rPr>
              <a:t>n</a:t>
            </a:r>
            <a:r>
              <a:rPr lang="de-DE" altLang="de-DE" sz="1400">
                <a:sym typeface="Symbol" panose="05050102010706020507" pitchFamily="18" charset="2"/>
              </a:rPr>
              <a:t>.</a:t>
            </a:r>
          </a:p>
          <a:p>
            <a:pPr eaLnBrk="1" hangingPunct="1">
              <a:spcBef>
                <a:spcPct val="0"/>
              </a:spcBef>
              <a:spcAft>
                <a:spcPts val="600"/>
              </a:spcAft>
              <a:buFontTx/>
              <a:buChar char="•"/>
            </a:pPr>
            <a:r>
              <a:rPr lang="de-DE" altLang="de-DE" sz="1400" i="1">
                <a:sym typeface="Symbol" panose="05050102010706020507" pitchFamily="18" charset="2"/>
              </a:rPr>
              <a:t>S</a:t>
            </a:r>
            <a:r>
              <a:rPr lang="de-DE" altLang="de-DE" sz="1400">
                <a:sym typeface="Symbol" panose="05050102010706020507" pitchFamily="18" charset="2"/>
              </a:rPr>
              <a:t> </a:t>
            </a:r>
            <a:r>
              <a:rPr lang="de-DE" altLang="de-DE" sz="1400"/>
              <a:t>may vary between 0 and 1 (or between 0% and 100%).</a:t>
            </a:r>
          </a:p>
          <a:p>
            <a:pPr eaLnBrk="1" hangingPunct="1">
              <a:spcBef>
                <a:spcPct val="0"/>
              </a:spcBef>
              <a:spcAft>
                <a:spcPts val="600"/>
              </a:spcAft>
              <a:buFontTx/>
              <a:buChar char="•"/>
            </a:pPr>
            <a:r>
              <a:rPr lang="de-DE" altLang="de-DE" sz="1400" i="1"/>
              <a:t>S</a:t>
            </a:r>
            <a:r>
              <a:rPr lang="de-DE" altLang="de-DE" sz="1400"/>
              <a:t> = 0: no water in the voids; </a:t>
            </a:r>
            <a:r>
              <a:rPr lang="de-DE" altLang="de-DE" sz="1400" i="1"/>
              <a:t>S</a:t>
            </a:r>
            <a:r>
              <a:rPr lang="de-DE" altLang="de-DE" sz="1400"/>
              <a:t> = 1: voids are completely filled with water</a:t>
            </a:r>
            <a:endParaRPr lang="de-DE" altLang="de-DE" sz="1400">
              <a:sym typeface="Symbol" panose="05050102010706020507" pitchFamily="18" charset="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2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2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2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2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2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2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9251" grpId="0" build="p"/>
      <p:bldP spid="309255" grpId="0"/>
      <p:bldP spid="309256" grpId="0"/>
      <p:bldP spid="309257" grpId="0"/>
      <p:bldP spid="309261" grpId="0" build="p"/>
      <p:bldP spid="309263" grpId="0"/>
      <p:bldP spid="309264" grpId="0"/>
      <p:bldP spid="309265" grpId="0"/>
      <p:bldP spid="309271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>
            <a:extLst>
              <a:ext uri="{FF2B5EF4-FFF2-40B4-BE49-F238E27FC236}">
                <a16:creationId xmlns:a16="http://schemas.microsoft.com/office/drawing/2014/main" id="{18498E78-5D6B-4C98-808F-879BBF7BE1E3}"/>
              </a:ext>
            </a:extLst>
          </p:cNvPr>
          <p:cNvSpPr>
            <a:spLocks noGrp="1" noChangeArrowheads="1"/>
          </p:cNvSpPr>
          <p:nvPr>
            <p:ph sz="quarter" idx="14"/>
          </p:nvPr>
        </p:nvSpPr>
        <p:spPr>
          <a:xfrm>
            <a:off x="965200" y="1206500"/>
            <a:ext cx="6127750" cy="384175"/>
          </a:xfrm>
        </p:spPr>
        <p:txBody>
          <a:bodyPr/>
          <a:lstStyle/>
          <a:p>
            <a:pPr marL="0" indent="0" eaLnBrk="1" hangingPunct="1"/>
            <a:r>
              <a:rPr lang="en-GB" altLang="de-DE" sz="1800">
                <a:solidFill>
                  <a:srgbClr val="0B2A51"/>
                </a:solidFill>
              </a:rPr>
              <a:t>Forces Acting on Subterranean Water</a:t>
            </a:r>
          </a:p>
        </p:txBody>
      </p:sp>
      <p:sp>
        <p:nvSpPr>
          <p:cNvPr id="305155" name="Text Box 3">
            <a:extLst>
              <a:ext uri="{FF2B5EF4-FFF2-40B4-BE49-F238E27FC236}">
                <a16:creationId xmlns:a16="http://schemas.microsoft.com/office/drawing/2014/main" id="{FD200DC2-76F5-4063-9CAC-D760D660DE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0588" y="1593850"/>
            <a:ext cx="7864475" cy="1370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92100" indent="-292100" defTabSz="266700">
              <a:spcBef>
                <a:spcPct val="20000"/>
              </a:spcBef>
              <a:buFont typeface="Arial" panose="020B0604020202020204" pitchFamily="34" charset="0"/>
              <a:defRPr sz="1600" b="1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defTabSz="266700">
              <a:spcBef>
                <a:spcPct val="20000"/>
              </a:spcBef>
              <a:buFont typeface="Symbol" panose="05050102010706020507" pitchFamily="18" charset="2"/>
              <a:defRPr sz="1600" b="1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defTabSz="266700">
              <a:spcBef>
                <a:spcPct val="20000"/>
              </a:spcBef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defTabSz="266700">
              <a:spcBef>
                <a:spcPct val="20000"/>
              </a:spcBef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defTabSz="266700">
              <a:spcBef>
                <a:spcPct val="20000"/>
              </a:spcBef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defTabSz="2667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defTabSz="2667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defTabSz="2667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defTabSz="2667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spcAft>
                <a:spcPts val="600"/>
              </a:spcAft>
              <a:buFontTx/>
              <a:buChar char="•"/>
              <a:defRPr/>
            </a:pPr>
            <a:r>
              <a:rPr lang="de-DE" altLang="de-DE" sz="1400" dirty="0" err="1"/>
              <a:t>Subterranean</a:t>
            </a:r>
            <a:r>
              <a:rPr lang="de-DE" altLang="de-DE" sz="1400" dirty="0"/>
              <a:t> </a:t>
            </a:r>
            <a:r>
              <a:rPr lang="de-DE" altLang="de-DE" sz="1400" dirty="0" err="1"/>
              <a:t>water</a:t>
            </a:r>
            <a:r>
              <a:rPr lang="de-DE" altLang="de-DE" sz="1400" dirty="0"/>
              <a:t> </a:t>
            </a:r>
            <a:r>
              <a:rPr lang="de-DE" altLang="de-DE" sz="1400" dirty="0" err="1"/>
              <a:t>is</a:t>
            </a:r>
            <a:r>
              <a:rPr lang="de-DE" altLang="de-DE" sz="1400" dirty="0"/>
              <a:t> </a:t>
            </a:r>
            <a:r>
              <a:rPr lang="de-DE" altLang="de-DE" sz="1400" dirty="0" err="1"/>
              <a:t>subject</a:t>
            </a:r>
            <a:r>
              <a:rPr lang="de-DE" altLang="de-DE" sz="1400" dirty="0"/>
              <a:t> </a:t>
            </a:r>
            <a:r>
              <a:rPr lang="de-DE" altLang="de-DE" sz="1400" dirty="0" err="1"/>
              <a:t>to</a:t>
            </a:r>
            <a:r>
              <a:rPr lang="de-DE" altLang="de-DE" sz="1400" dirty="0"/>
              <a:t> </a:t>
            </a:r>
            <a:r>
              <a:rPr lang="de-DE" altLang="de-DE" sz="1400" dirty="0" err="1"/>
              <a:t>several</a:t>
            </a:r>
            <a:r>
              <a:rPr lang="de-DE" altLang="de-DE" sz="1400" dirty="0"/>
              <a:t> </a:t>
            </a:r>
            <a:r>
              <a:rPr lang="de-DE" altLang="de-DE" sz="1400" dirty="0" err="1"/>
              <a:t>forces</a:t>
            </a:r>
            <a:r>
              <a:rPr lang="de-DE" altLang="de-DE" sz="1400" dirty="0"/>
              <a:t>. </a:t>
            </a:r>
          </a:p>
          <a:p>
            <a:pPr marL="36000" eaLnBrk="1" hangingPunct="1">
              <a:spcBef>
                <a:spcPct val="0"/>
              </a:spcBef>
              <a:spcAft>
                <a:spcPts val="0"/>
              </a:spcAft>
              <a:buFontTx/>
              <a:buChar char="•"/>
              <a:defRPr/>
            </a:pPr>
            <a:endParaRPr lang="de-DE" altLang="de-DE" sz="800" dirty="0"/>
          </a:p>
          <a:p>
            <a:pPr eaLnBrk="1" hangingPunct="1">
              <a:spcBef>
                <a:spcPct val="0"/>
              </a:spcBef>
              <a:spcAft>
                <a:spcPts val="600"/>
              </a:spcAft>
              <a:buFontTx/>
              <a:buChar char="•"/>
              <a:defRPr/>
            </a:pPr>
            <a:r>
              <a:rPr lang="de-DE" altLang="de-DE" sz="1400" dirty="0"/>
              <a:t>Most </a:t>
            </a:r>
            <a:r>
              <a:rPr lang="de-DE" altLang="de-DE" sz="1400" dirty="0" err="1"/>
              <a:t>important</a:t>
            </a:r>
            <a:r>
              <a:rPr lang="de-DE" altLang="de-DE" sz="1400" dirty="0"/>
              <a:t> </a:t>
            </a:r>
            <a:r>
              <a:rPr lang="de-DE" altLang="de-DE" sz="1400" dirty="0" err="1"/>
              <a:t>are</a:t>
            </a:r>
            <a:r>
              <a:rPr lang="de-DE" altLang="de-DE" sz="1400" dirty="0"/>
              <a:t>:                                                                                              – </a:t>
            </a:r>
            <a:r>
              <a:rPr lang="de-DE" altLang="de-DE" sz="1400" dirty="0" err="1"/>
              <a:t>gravity</a:t>
            </a:r>
            <a:r>
              <a:rPr lang="de-DE" altLang="de-DE" sz="1400" dirty="0"/>
              <a:t>                                                                                                            – </a:t>
            </a:r>
            <a:r>
              <a:rPr lang="de-DE" altLang="de-DE" sz="1400" dirty="0" err="1"/>
              <a:t>attractive</a:t>
            </a:r>
            <a:r>
              <a:rPr lang="de-DE" altLang="de-DE" sz="1400" dirty="0"/>
              <a:t> </a:t>
            </a:r>
            <a:r>
              <a:rPr lang="de-DE" altLang="de-DE" sz="1400" dirty="0" err="1"/>
              <a:t>forces</a:t>
            </a:r>
            <a:r>
              <a:rPr lang="de-DE" altLang="de-DE" sz="1400" dirty="0"/>
              <a:t> </a:t>
            </a:r>
            <a:r>
              <a:rPr lang="de-DE" altLang="de-DE" sz="1400" dirty="0" err="1"/>
              <a:t>between</a:t>
            </a:r>
            <a:r>
              <a:rPr lang="de-DE" altLang="de-DE" sz="1400" dirty="0"/>
              <a:t> </a:t>
            </a:r>
            <a:r>
              <a:rPr lang="de-DE" altLang="de-DE" sz="1400" dirty="0" err="1"/>
              <a:t>water</a:t>
            </a:r>
            <a:r>
              <a:rPr lang="de-DE" altLang="de-DE" sz="1400" dirty="0"/>
              <a:t> </a:t>
            </a:r>
            <a:r>
              <a:rPr lang="de-DE" altLang="de-DE" sz="1400" dirty="0" err="1"/>
              <a:t>molecules</a:t>
            </a:r>
            <a:r>
              <a:rPr lang="de-DE" altLang="de-DE" sz="1400" dirty="0"/>
              <a:t> (</a:t>
            </a:r>
            <a:r>
              <a:rPr lang="de-DE" altLang="de-DE" sz="1400" dirty="0" err="1"/>
              <a:t>cohesion</a:t>
            </a:r>
            <a:r>
              <a:rPr lang="de-DE" altLang="de-DE" sz="1400" dirty="0"/>
              <a:t>)                                        – </a:t>
            </a:r>
            <a:r>
              <a:rPr lang="de-DE" altLang="de-DE" sz="1400" dirty="0" err="1"/>
              <a:t>attractive</a:t>
            </a:r>
            <a:r>
              <a:rPr lang="de-DE" altLang="de-DE" sz="1400" dirty="0"/>
              <a:t> </a:t>
            </a:r>
            <a:r>
              <a:rPr lang="de-DE" altLang="de-DE" sz="1400" dirty="0" err="1"/>
              <a:t>forces</a:t>
            </a:r>
            <a:r>
              <a:rPr lang="de-DE" altLang="de-DE" sz="1400" dirty="0"/>
              <a:t> </a:t>
            </a:r>
            <a:r>
              <a:rPr lang="de-DE" altLang="de-DE" sz="1400" dirty="0" err="1"/>
              <a:t>between</a:t>
            </a:r>
            <a:r>
              <a:rPr lang="de-DE" altLang="de-DE" sz="1400" dirty="0"/>
              <a:t> </a:t>
            </a:r>
            <a:r>
              <a:rPr lang="de-DE" altLang="de-DE" sz="1400" dirty="0" err="1"/>
              <a:t>water</a:t>
            </a:r>
            <a:r>
              <a:rPr lang="de-DE" altLang="de-DE" sz="1400" dirty="0"/>
              <a:t> and </a:t>
            </a:r>
            <a:r>
              <a:rPr lang="de-DE" altLang="de-DE" sz="1400" dirty="0" err="1"/>
              <a:t>solids</a:t>
            </a:r>
            <a:r>
              <a:rPr lang="de-DE" altLang="de-DE" sz="1400" dirty="0"/>
              <a:t> (</a:t>
            </a:r>
            <a:r>
              <a:rPr lang="de-DE" altLang="de-DE" sz="1400" dirty="0" err="1"/>
              <a:t>adhesion</a:t>
            </a:r>
            <a:r>
              <a:rPr lang="de-DE" altLang="de-DE" sz="1400" dirty="0"/>
              <a:t>, </a:t>
            </a:r>
            <a:r>
              <a:rPr lang="de-DE" altLang="de-DE" sz="1400" dirty="0" err="1"/>
              <a:t>see</a:t>
            </a:r>
            <a:r>
              <a:rPr lang="de-DE" altLang="de-DE" sz="1400" dirty="0"/>
              <a:t> </a:t>
            </a:r>
            <a:r>
              <a:rPr lang="de-DE" altLang="de-DE" sz="1400" dirty="0" err="1"/>
              <a:t>figure</a:t>
            </a:r>
            <a:r>
              <a:rPr lang="de-DE" altLang="de-DE" sz="1400" dirty="0"/>
              <a:t>).  </a:t>
            </a:r>
          </a:p>
        </p:txBody>
      </p:sp>
      <p:pic>
        <p:nvPicPr>
          <p:cNvPr id="50180" name="Picture 4">
            <a:extLst>
              <a:ext uri="{FF2B5EF4-FFF2-40B4-BE49-F238E27FC236}">
                <a16:creationId xmlns:a16="http://schemas.microsoft.com/office/drawing/2014/main" id="{77BEBD5D-EA87-41FA-9E97-9F4D053BCE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450" y="3213100"/>
            <a:ext cx="5616575" cy="310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1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1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5155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>
            <a:extLst>
              <a:ext uri="{FF2B5EF4-FFF2-40B4-BE49-F238E27FC236}">
                <a16:creationId xmlns:a16="http://schemas.microsoft.com/office/drawing/2014/main" id="{88FFC216-796D-45CE-878F-97CCA7DB4A51}"/>
              </a:ext>
            </a:extLst>
          </p:cNvPr>
          <p:cNvSpPr>
            <a:spLocks noGrp="1" noChangeArrowheads="1"/>
          </p:cNvSpPr>
          <p:nvPr>
            <p:ph sz="quarter" idx="14"/>
          </p:nvPr>
        </p:nvSpPr>
        <p:spPr>
          <a:xfrm>
            <a:off x="965200" y="1206500"/>
            <a:ext cx="4686300" cy="384175"/>
          </a:xfrm>
        </p:spPr>
        <p:txBody>
          <a:bodyPr/>
          <a:lstStyle/>
          <a:p>
            <a:pPr marL="0" indent="0" eaLnBrk="1" hangingPunct="1"/>
            <a:r>
              <a:rPr lang="en-GB" altLang="de-DE" sz="1800">
                <a:solidFill>
                  <a:srgbClr val="0B2A51"/>
                </a:solidFill>
              </a:rPr>
              <a:t>Surface Tension</a:t>
            </a:r>
          </a:p>
        </p:txBody>
      </p:sp>
      <p:sp>
        <p:nvSpPr>
          <p:cNvPr id="307203" name="Text Box 3">
            <a:extLst>
              <a:ext uri="{FF2B5EF4-FFF2-40B4-BE49-F238E27FC236}">
                <a16:creationId xmlns:a16="http://schemas.microsoft.com/office/drawing/2014/main" id="{753F82BC-8BA9-469D-BA2F-8FC2BB74D2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04048" y="1420813"/>
            <a:ext cx="3528392" cy="4924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92100" indent="-292100" defTabSz="266700">
              <a:spcBef>
                <a:spcPct val="20000"/>
              </a:spcBef>
              <a:buFont typeface="Arial" panose="020B0604020202020204" pitchFamily="34" charset="0"/>
              <a:defRPr sz="1600" b="1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defTabSz="266700">
              <a:spcBef>
                <a:spcPct val="20000"/>
              </a:spcBef>
              <a:buFont typeface="Symbol" panose="05050102010706020507" pitchFamily="18" charset="2"/>
              <a:defRPr sz="1600" b="1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defTabSz="266700">
              <a:spcBef>
                <a:spcPct val="20000"/>
              </a:spcBef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defTabSz="266700">
              <a:spcBef>
                <a:spcPct val="20000"/>
              </a:spcBef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defTabSz="266700">
              <a:spcBef>
                <a:spcPct val="20000"/>
              </a:spcBef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defTabSz="2667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defTabSz="2667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defTabSz="2667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defTabSz="2667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just" eaLnBrk="1" hangingPunct="1">
              <a:spcBef>
                <a:spcPct val="0"/>
              </a:spcBef>
              <a:spcAft>
                <a:spcPts val="600"/>
              </a:spcAft>
              <a:buFontTx/>
              <a:buChar char="•"/>
            </a:pPr>
            <a:r>
              <a:rPr lang="de-DE" altLang="de-DE" sz="1400" dirty="0" err="1"/>
              <a:t>Cohesive</a:t>
            </a:r>
            <a:r>
              <a:rPr lang="de-DE" altLang="de-DE" sz="1400" dirty="0"/>
              <a:t> </a:t>
            </a:r>
            <a:r>
              <a:rPr lang="de-DE" altLang="de-DE" sz="1400" dirty="0" err="1"/>
              <a:t>forces</a:t>
            </a:r>
            <a:r>
              <a:rPr lang="de-DE" altLang="de-DE" sz="1400" dirty="0"/>
              <a:t> </a:t>
            </a:r>
            <a:r>
              <a:rPr lang="de-DE" altLang="de-DE" sz="1400" dirty="0" err="1"/>
              <a:t>acting</a:t>
            </a:r>
            <a:r>
              <a:rPr lang="de-DE" altLang="de-DE" sz="1400" dirty="0"/>
              <a:t> on a </a:t>
            </a:r>
            <a:r>
              <a:rPr lang="de-DE" altLang="de-DE" sz="1400" dirty="0" err="1"/>
              <a:t>water</a:t>
            </a:r>
            <a:r>
              <a:rPr lang="de-DE" altLang="de-DE" sz="1400" dirty="0"/>
              <a:t> </a:t>
            </a:r>
            <a:r>
              <a:rPr lang="de-DE" altLang="de-DE" sz="1400" dirty="0" err="1"/>
              <a:t>molecule</a:t>
            </a:r>
            <a:r>
              <a:rPr lang="de-DE" altLang="de-DE" sz="1400" dirty="0"/>
              <a:t> </a:t>
            </a:r>
            <a:r>
              <a:rPr lang="de-DE" altLang="de-DE" sz="1400" dirty="0" err="1"/>
              <a:t>compensate</a:t>
            </a:r>
            <a:r>
              <a:rPr lang="de-DE" altLang="de-DE" sz="1400" dirty="0"/>
              <a:t> </a:t>
            </a:r>
            <a:r>
              <a:rPr lang="de-DE" altLang="de-DE" sz="1400" dirty="0" err="1"/>
              <a:t>each</a:t>
            </a:r>
            <a:r>
              <a:rPr lang="de-DE" altLang="de-DE" sz="1400" dirty="0"/>
              <a:t> </a:t>
            </a:r>
            <a:r>
              <a:rPr lang="de-DE" altLang="de-DE" sz="1400" dirty="0" err="1"/>
              <a:t>other</a:t>
            </a:r>
            <a:r>
              <a:rPr lang="de-DE" altLang="de-DE" sz="1400" dirty="0"/>
              <a:t> </a:t>
            </a:r>
            <a:r>
              <a:rPr lang="de-DE" altLang="de-DE" sz="1400" dirty="0" err="1"/>
              <a:t>if</a:t>
            </a:r>
            <a:r>
              <a:rPr lang="de-DE" altLang="de-DE" sz="1400" dirty="0"/>
              <a:t> </a:t>
            </a:r>
            <a:r>
              <a:rPr lang="de-DE" altLang="de-DE" sz="1400" dirty="0" err="1"/>
              <a:t>the</a:t>
            </a:r>
            <a:r>
              <a:rPr lang="de-DE" altLang="de-DE" sz="1400" dirty="0"/>
              <a:t> </a:t>
            </a:r>
            <a:r>
              <a:rPr lang="de-DE" altLang="de-DE" sz="1400" dirty="0" err="1"/>
              <a:t>molecule</a:t>
            </a:r>
            <a:r>
              <a:rPr lang="de-DE" altLang="de-DE" sz="1400" dirty="0"/>
              <a:t> </a:t>
            </a:r>
            <a:r>
              <a:rPr lang="de-DE" altLang="de-DE" sz="1400" dirty="0" err="1"/>
              <a:t>is</a:t>
            </a:r>
            <a:r>
              <a:rPr lang="de-DE" altLang="de-DE" sz="1400" dirty="0"/>
              <a:t> not </a:t>
            </a:r>
            <a:r>
              <a:rPr lang="de-DE" altLang="de-DE" sz="1400" dirty="0" err="1"/>
              <a:t>located</a:t>
            </a:r>
            <a:r>
              <a:rPr lang="de-DE" altLang="de-DE" sz="1400" dirty="0"/>
              <a:t> </a:t>
            </a:r>
            <a:r>
              <a:rPr lang="de-DE" altLang="de-DE" sz="1400" dirty="0" err="1"/>
              <a:t>near</a:t>
            </a:r>
            <a:r>
              <a:rPr lang="de-DE" altLang="de-DE" sz="1400" dirty="0"/>
              <a:t> </a:t>
            </a:r>
            <a:r>
              <a:rPr lang="de-DE" altLang="de-DE" sz="1400" dirty="0" err="1"/>
              <a:t>the</a:t>
            </a:r>
            <a:r>
              <a:rPr lang="de-DE" altLang="de-DE" sz="1400" dirty="0"/>
              <a:t> </a:t>
            </a:r>
            <a:r>
              <a:rPr lang="de-DE" altLang="de-DE" sz="1400" dirty="0" err="1"/>
              <a:t>water-air</a:t>
            </a:r>
            <a:r>
              <a:rPr lang="de-DE" altLang="de-DE" sz="1400" dirty="0"/>
              <a:t> </a:t>
            </a:r>
            <a:r>
              <a:rPr lang="de-DE" altLang="de-DE" sz="1400" dirty="0" err="1"/>
              <a:t>or</a:t>
            </a:r>
            <a:r>
              <a:rPr lang="de-DE" altLang="de-DE" sz="1400" dirty="0"/>
              <a:t> </a:t>
            </a:r>
            <a:r>
              <a:rPr lang="de-DE" altLang="de-DE" sz="1400" dirty="0" err="1"/>
              <a:t>water</a:t>
            </a:r>
            <a:r>
              <a:rPr lang="de-DE" altLang="de-DE" sz="1400" dirty="0"/>
              <a:t>-solid interface.</a:t>
            </a:r>
          </a:p>
          <a:p>
            <a:pPr algn="just" eaLnBrk="1" hangingPunct="1">
              <a:spcBef>
                <a:spcPct val="0"/>
              </a:spcBef>
              <a:spcAft>
                <a:spcPts val="600"/>
              </a:spcAft>
              <a:buFontTx/>
              <a:buChar char="•"/>
            </a:pPr>
            <a:r>
              <a:rPr lang="de-DE" altLang="de-DE" sz="1400" dirty="0"/>
              <a:t>This </a:t>
            </a:r>
            <a:r>
              <a:rPr lang="de-DE" altLang="de-DE" sz="1400" dirty="0" err="1"/>
              <a:t>is</a:t>
            </a:r>
            <a:r>
              <a:rPr lang="de-DE" altLang="de-DE" sz="1400" dirty="0"/>
              <a:t> </a:t>
            </a:r>
            <a:r>
              <a:rPr lang="de-DE" altLang="de-DE" sz="1400" dirty="0" err="1"/>
              <a:t>no</a:t>
            </a:r>
            <a:r>
              <a:rPr lang="de-DE" altLang="de-DE" sz="1400" dirty="0"/>
              <a:t> </a:t>
            </a:r>
            <a:r>
              <a:rPr lang="de-DE" altLang="de-DE" sz="1400" dirty="0" err="1"/>
              <a:t>longer</a:t>
            </a:r>
            <a:r>
              <a:rPr lang="de-DE" altLang="de-DE" sz="1400" dirty="0"/>
              <a:t> </a:t>
            </a:r>
            <a:r>
              <a:rPr lang="de-DE" altLang="de-DE" sz="1400" dirty="0" err="1"/>
              <a:t>true</a:t>
            </a:r>
            <a:r>
              <a:rPr lang="de-DE" altLang="de-DE" sz="1400" dirty="0"/>
              <a:t> at an in-</a:t>
            </a:r>
            <a:r>
              <a:rPr lang="de-DE" altLang="de-DE" sz="1400" dirty="0" err="1"/>
              <a:t>terface</a:t>
            </a:r>
            <a:r>
              <a:rPr lang="de-DE" altLang="de-DE" sz="1400" dirty="0"/>
              <a:t>: </a:t>
            </a:r>
            <a:r>
              <a:rPr lang="de-DE" altLang="de-DE" sz="1400" dirty="0" err="1"/>
              <a:t>cohesive</a:t>
            </a:r>
            <a:r>
              <a:rPr lang="de-DE" altLang="de-DE" sz="1400" dirty="0"/>
              <a:t> </a:t>
            </a:r>
            <a:r>
              <a:rPr lang="de-DE" altLang="de-DE" sz="1400" dirty="0" err="1"/>
              <a:t>interaction</a:t>
            </a:r>
            <a:r>
              <a:rPr lang="de-DE" altLang="de-DE" sz="1400" dirty="0"/>
              <a:t> </a:t>
            </a:r>
            <a:r>
              <a:rPr lang="de-DE" altLang="de-DE" sz="1400" dirty="0" err="1"/>
              <a:t>is</a:t>
            </a:r>
            <a:r>
              <a:rPr lang="de-DE" altLang="de-DE" sz="1400" dirty="0"/>
              <a:t> </a:t>
            </a:r>
            <a:r>
              <a:rPr lang="de-DE" altLang="de-DE" sz="1400" dirty="0" err="1"/>
              <a:t>reduced</a:t>
            </a:r>
            <a:r>
              <a:rPr lang="de-DE" altLang="de-DE" sz="1400" dirty="0"/>
              <a:t> on </a:t>
            </a:r>
            <a:r>
              <a:rPr lang="de-DE" altLang="de-DE" sz="1400" dirty="0" err="1"/>
              <a:t>one</a:t>
            </a:r>
            <a:r>
              <a:rPr lang="de-DE" altLang="de-DE" sz="1400" dirty="0"/>
              <a:t> </a:t>
            </a:r>
            <a:r>
              <a:rPr lang="de-DE" altLang="de-DE" sz="1400" dirty="0" err="1"/>
              <a:t>side</a:t>
            </a:r>
            <a:r>
              <a:rPr lang="de-DE" altLang="de-DE" sz="1400" dirty="0"/>
              <a:t>. The </a:t>
            </a:r>
            <a:r>
              <a:rPr lang="de-DE" altLang="de-DE" sz="1400" dirty="0" err="1"/>
              <a:t>resulting</a:t>
            </a:r>
            <a:r>
              <a:rPr lang="de-DE" altLang="de-DE" sz="1400" dirty="0"/>
              <a:t> </a:t>
            </a:r>
            <a:r>
              <a:rPr lang="de-DE" altLang="de-DE" sz="1400" dirty="0" err="1"/>
              <a:t>force</a:t>
            </a:r>
            <a:r>
              <a:rPr lang="de-DE" altLang="de-DE" sz="1400" dirty="0"/>
              <a:t> </a:t>
            </a:r>
            <a:r>
              <a:rPr lang="de-DE" altLang="de-DE" sz="1400" dirty="0" err="1"/>
              <a:t>tends</a:t>
            </a:r>
            <a:r>
              <a:rPr lang="de-DE" altLang="de-DE" sz="1400" dirty="0"/>
              <a:t> </a:t>
            </a:r>
            <a:r>
              <a:rPr lang="de-DE" altLang="de-DE" sz="1400" dirty="0" err="1"/>
              <a:t>to</a:t>
            </a:r>
            <a:r>
              <a:rPr lang="de-DE" altLang="de-DE" sz="1400" dirty="0"/>
              <a:t> </a:t>
            </a:r>
            <a:r>
              <a:rPr lang="de-DE" altLang="de-DE" sz="1400" dirty="0" err="1"/>
              <a:t>minimise</a:t>
            </a:r>
            <a:r>
              <a:rPr lang="de-DE" altLang="de-DE" sz="1400" dirty="0"/>
              <a:t> </a:t>
            </a:r>
            <a:r>
              <a:rPr lang="de-DE" altLang="de-DE" sz="1400" dirty="0" err="1"/>
              <a:t>the</a:t>
            </a:r>
            <a:r>
              <a:rPr lang="de-DE" altLang="de-DE" sz="1400" dirty="0"/>
              <a:t> interface </a:t>
            </a:r>
            <a:r>
              <a:rPr lang="de-DE" altLang="de-DE" sz="1400" dirty="0" err="1"/>
              <a:t>area</a:t>
            </a:r>
            <a:r>
              <a:rPr lang="de-DE" altLang="de-DE" sz="1400" dirty="0"/>
              <a:t>.</a:t>
            </a:r>
          </a:p>
          <a:p>
            <a:pPr algn="just" eaLnBrk="1" hangingPunct="1">
              <a:spcBef>
                <a:spcPct val="0"/>
              </a:spcBef>
              <a:spcAft>
                <a:spcPts val="600"/>
              </a:spcAft>
              <a:buFontTx/>
              <a:buChar char="•"/>
            </a:pPr>
            <a:r>
              <a:rPr lang="de-DE" altLang="de-DE" sz="1400" dirty="0" err="1"/>
              <a:t>Macroscopically</a:t>
            </a:r>
            <a:r>
              <a:rPr lang="de-DE" altLang="de-DE" sz="1400" dirty="0"/>
              <a:t>, </a:t>
            </a:r>
            <a:r>
              <a:rPr lang="de-DE" altLang="de-DE" sz="1400" dirty="0" err="1"/>
              <a:t>this</a:t>
            </a:r>
            <a:r>
              <a:rPr lang="de-DE" altLang="de-DE" sz="1400" dirty="0"/>
              <a:t> </a:t>
            </a:r>
            <a:r>
              <a:rPr lang="de-DE" altLang="de-DE" sz="1400" dirty="0" err="1"/>
              <a:t>effect</a:t>
            </a:r>
            <a:r>
              <a:rPr lang="de-DE" altLang="de-DE" sz="1400" dirty="0"/>
              <a:t> </a:t>
            </a:r>
            <a:r>
              <a:rPr lang="de-DE" altLang="de-DE" sz="1400" dirty="0" err="1"/>
              <a:t>is</a:t>
            </a:r>
            <a:r>
              <a:rPr lang="de-DE" altLang="de-DE" sz="1400" dirty="0"/>
              <a:t> </a:t>
            </a:r>
            <a:r>
              <a:rPr lang="de-DE" altLang="de-DE" sz="1400" dirty="0" err="1"/>
              <a:t>parametrised</a:t>
            </a:r>
            <a:r>
              <a:rPr lang="de-DE" altLang="de-DE" sz="1400" dirty="0"/>
              <a:t> </a:t>
            </a:r>
            <a:r>
              <a:rPr lang="de-DE" altLang="de-DE" sz="1400" dirty="0" err="1"/>
              <a:t>by</a:t>
            </a:r>
            <a:r>
              <a:rPr lang="de-DE" altLang="de-DE" sz="1400" dirty="0"/>
              <a:t> </a:t>
            </a:r>
            <a:r>
              <a:rPr lang="de-DE" altLang="de-DE" sz="1400" dirty="0" err="1"/>
              <a:t>the</a:t>
            </a:r>
            <a:r>
              <a:rPr lang="de-DE" altLang="de-DE" sz="1400" dirty="0"/>
              <a:t> </a:t>
            </a:r>
            <a:r>
              <a:rPr lang="de-DE" altLang="de-DE" sz="1400" u="sng" dirty="0" err="1"/>
              <a:t>surface</a:t>
            </a:r>
            <a:r>
              <a:rPr lang="de-DE" altLang="de-DE" sz="1400" u="sng" dirty="0"/>
              <a:t> </a:t>
            </a:r>
            <a:r>
              <a:rPr lang="de-DE" altLang="de-DE" sz="1400" u="sng" dirty="0" err="1"/>
              <a:t>tension</a:t>
            </a:r>
            <a:r>
              <a:rPr lang="de-DE" altLang="de-DE" sz="1400" dirty="0"/>
              <a:t>, </a:t>
            </a:r>
            <a:r>
              <a:rPr lang="de-DE" altLang="de-DE" sz="1400" dirty="0" err="1"/>
              <a:t>which</a:t>
            </a:r>
            <a:r>
              <a:rPr lang="de-DE" altLang="de-DE" sz="1400" dirty="0"/>
              <a:t> </a:t>
            </a:r>
            <a:r>
              <a:rPr lang="de-DE" altLang="de-DE" sz="1400" dirty="0" err="1"/>
              <a:t>is</a:t>
            </a:r>
            <a:r>
              <a:rPr lang="de-DE" altLang="de-DE" sz="1400" dirty="0"/>
              <a:t> </a:t>
            </a:r>
            <a:r>
              <a:rPr lang="de-DE" altLang="de-DE" sz="1400" dirty="0" err="1"/>
              <a:t>defined</a:t>
            </a:r>
            <a:r>
              <a:rPr lang="de-DE" altLang="de-DE" sz="1400" dirty="0"/>
              <a:t> </a:t>
            </a:r>
            <a:r>
              <a:rPr lang="de-DE" altLang="de-DE" sz="1400" dirty="0" err="1"/>
              <a:t>as</a:t>
            </a:r>
            <a:r>
              <a:rPr lang="de-DE" altLang="de-DE" sz="1400" dirty="0"/>
              <a:t> </a:t>
            </a:r>
            <a:r>
              <a:rPr lang="de-DE" altLang="de-DE" sz="1400" dirty="0" err="1"/>
              <a:t>the</a:t>
            </a:r>
            <a:r>
              <a:rPr lang="de-DE" altLang="de-DE" sz="1400" dirty="0"/>
              <a:t> </a:t>
            </a:r>
            <a:r>
              <a:rPr lang="de-DE" altLang="de-DE" sz="1400" dirty="0" err="1"/>
              <a:t>energy</a:t>
            </a:r>
            <a:r>
              <a:rPr lang="de-DE" altLang="de-DE" sz="1400" dirty="0"/>
              <a:t> </a:t>
            </a:r>
            <a:r>
              <a:rPr lang="de-DE" altLang="de-DE" sz="1400" dirty="0" err="1"/>
              <a:t>needed</a:t>
            </a:r>
            <a:r>
              <a:rPr lang="de-DE" altLang="de-DE" sz="1400" dirty="0"/>
              <a:t> </a:t>
            </a:r>
            <a:r>
              <a:rPr lang="de-DE" altLang="de-DE" sz="1400" dirty="0" err="1"/>
              <a:t>to</a:t>
            </a:r>
            <a:r>
              <a:rPr lang="de-DE" altLang="de-DE" sz="1400" dirty="0"/>
              <a:t> </a:t>
            </a:r>
            <a:r>
              <a:rPr lang="de-DE" altLang="de-DE" sz="1400" dirty="0" err="1"/>
              <a:t>increase</a:t>
            </a:r>
            <a:r>
              <a:rPr lang="de-DE" altLang="de-DE" sz="1400" dirty="0"/>
              <a:t> </a:t>
            </a:r>
            <a:r>
              <a:rPr lang="de-DE" altLang="de-DE" sz="1400" dirty="0" err="1"/>
              <a:t>the</a:t>
            </a:r>
            <a:r>
              <a:rPr lang="de-DE" altLang="de-DE" sz="1400" dirty="0"/>
              <a:t> </a:t>
            </a:r>
            <a:r>
              <a:rPr lang="de-DE" altLang="de-DE" sz="1400" dirty="0" err="1"/>
              <a:t>area</a:t>
            </a:r>
            <a:r>
              <a:rPr lang="de-DE" altLang="de-DE" sz="1400" dirty="0"/>
              <a:t> </a:t>
            </a:r>
            <a:r>
              <a:rPr lang="de-DE" altLang="de-DE" sz="1400" dirty="0" err="1"/>
              <a:t>of</a:t>
            </a:r>
            <a:r>
              <a:rPr lang="de-DE" altLang="de-DE" sz="1400" dirty="0"/>
              <a:t> </a:t>
            </a:r>
            <a:r>
              <a:rPr lang="de-DE" altLang="de-DE" sz="1400" dirty="0" err="1"/>
              <a:t>the</a:t>
            </a:r>
            <a:r>
              <a:rPr lang="de-DE" altLang="de-DE" sz="1400" dirty="0"/>
              <a:t> interface </a:t>
            </a:r>
            <a:r>
              <a:rPr lang="de-DE" altLang="de-DE" sz="1400" dirty="0" err="1"/>
              <a:t>by</a:t>
            </a:r>
            <a:r>
              <a:rPr lang="de-DE" altLang="de-DE" sz="1400" dirty="0"/>
              <a:t> </a:t>
            </a:r>
            <a:r>
              <a:rPr lang="de-DE" altLang="de-DE" sz="1400" dirty="0" err="1"/>
              <a:t>one</a:t>
            </a:r>
            <a:r>
              <a:rPr lang="de-DE" altLang="de-DE" sz="1400" dirty="0"/>
              <a:t> </a:t>
            </a:r>
            <a:r>
              <a:rPr lang="de-DE" altLang="de-DE" sz="1400" dirty="0" err="1"/>
              <a:t>unit</a:t>
            </a:r>
            <a:r>
              <a:rPr lang="de-DE" altLang="de-DE" sz="1400" dirty="0"/>
              <a:t>.</a:t>
            </a:r>
          </a:p>
          <a:p>
            <a:pPr algn="just" eaLnBrk="1" hangingPunct="1">
              <a:spcBef>
                <a:spcPct val="0"/>
              </a:spcBef>
              <a:spcAft>
                <a:spcPts val="600"/>
              </a:spcAft>
              <a:buFontTx/>
              <a:buChar char="•"/>
            </a:pPr>
            <a:r>
              <a:rPr lang="de-DE" altLang="de-DE" sz="1400" dirty="0"/>
              <a:t>Common </a:t>
            </a:r>
            <a:r>
              <a:rPr lang="de-DE" altLang="de-DE" sz="1400" dirty="0" err="1"/>
              <a:t>units</a:t>
            </a:r>
            <a:r>
              <a:rPr lang="de-DE" altLang="de-DE" sz="1400" dirty="0"/>
              <a:t> </a:t>
            </a:r>
            <a:r>
              <a:rPr lang="de-DE" altLang="de-DE" sz="1400" dirty="0" err="1"/>
              <a:t>of</a:t>
            </a:r>
            <a:r>
              <a:rPr lang="de-DE" altLang="de-DE" sz="1400" dirty="0"/>
              <a:t> </a:t>
            </a:r>
            <a:r>
              <a:rPr lang="de-DE" altLang="de-DE" sz="1400" dirty="0" err="1"/>
              <a:t>the</a:t>
            </a:r>
            <a:r>
              <a:rPr lang="de-DE" altLang="de-DE" sz="1400" dirty="0"/>
              <a:t> </a:t>
            </a:r>
            <a:r>
              <a:rPr lang="de-DE" altLang="de-DE" sz="1400" dirty="0" err="1"/>
              <a:t>surface</a:t>
            </a:r>
            <a:r>
              <a:rPr lang="de-DE" altLang="de-DE" sz="1400" dirty="0"/>
              <a:t> </a:t>
            </a:r>
            <a:r>
              <a:rPr lang="de-DE" altLang="de-DE" sz="1400" dirty="0" err="1"/>
              <a:t>tension</a:t>
            </a:r>
            <a:r>
              <a:rPr lang="de-DE" altLang="de-DE" sz="1400" dirty="0"/>
              <a:t> </a:t>
            </a:r>
            <a:r>
              <a:rPr lang="de-DE" altLang="de-DE" sz="1400" dirty="0">
                <a:latin typeface="Symbol" panose="05050102010706020507" pitchFamily="18" charset="2"/>
              </a:rPr>
              <a:t>s</a:t>
            </a:r>
            <a:r>
              <a:rPr lang="de-DE" altLang="de-DE" sz="1400" dirty="0"/>
              <a:t> </a:t>
            </a:r>
            <a:r>
              <a:rPr lang="de-DE" altLang="de-DE" sz="1400" dirty="0" err="1"/>
              <a:t>are</a:t>
            </a:r>
            <a:r>
              <a:rPr lang="de-DE" altLang="de-DE" sz="1400" dirty="0"/>
              <a:t> J/m² </a:t>
            </a:r>
            <a:r>
              <a:rPr lang="de-DE" altLang="de-DE" sz="1400" dirty="0" err="1"/>
              <a:t>or</a:t>
            </a:r>
            <a:r>
              <a:rPr lang="de-DE" altLang="de-DE" sz="1400" dirty="0"/>
              <a:t> N/m.    (</a:t>
            </a:r>
            <a:r>
              <a:rPr lang="de-DE" altLang="de-DE" sz="1400" dirty="0" err="1"/>
              <a:t>Its</a:t>
            </a:r>
            <a:r>
              <a:rPr lang="de-DE" altLang="de-DE" sz="1400" dirty="0"/>
              <a:t> </a:t>
            </a:r>
            <a:r>
              <a:rPr lang="de-DE" altLang="de-DE" sz="1400" dirty="0" err="1"/>
              <a:t>dimension</a:t>
            </a:r>
            <a:r>
              <a:rPr lang="de-DE" altLang="de-DE" sz="1400" dirty="0"/>
              <a:t> </a:t>
            </a:r>
            <a:r>
              <a:rPr lang="de-DE" altLang="de-DE" sz="1400" dirty="0" err="1"/>
              <a:t>is</a:t>
            </a:r>
            <a:r>
              <a:rPr lang="de-DE" altLang="de-DE" sz="1400" dirty="0"/>
              <a:t> M/T².)</a:t>
            </a:r>
          </a:p>
          <a:p>
            <a:pPr algn="just" eaLnBrk="1" hangingPunct="1">
              <a:spcBef>
                <a:spcPct val="0"/>
              </a:spcBef>
              <a:spcAft>
                <a:spcPts val="600"/>
              </a:spcAft>
              <a:buFontTx/>
              <a:buChar char="•"/>
            </a:pPr>
            <a:r>
              <a:rPr lang="de-DE" altLang="de-DE" sz="1400" dirty="0"/>
              <a:t>The </a:t>
            </a:r>
            <a:r>
              <a:rPr lang="de-DE" altLang="de-DE" sz="1400" dirty="0" err="1"/>
              <a:t>surface</a:t>
            </a:r>
            <a:r>
              <a:rPr lang="de-DE" altLang="de-DE" sz="1400" dirty="0"/>
              <a:t> </a:t>
            </a:r>
            <a:r>
              <a:rPr lang="de-DE" altLang="de-DE" sz="1400" dirty="0" err="1"/>
              <a:t>tension</a:t>
            </a:r>
            <a:r>
              <a:rPr lang="de-DE" altLang="de-DE" sz="1400" dirty="0"/>
              <a:t> </a:t>
            </a:r>
            <a:r>
              <a:rPr lang="de-DE" altLang="de-DE" sz="1400" dirty="0" err="1"/>
              <a:t>of</a:t>
            </a:r>
            <a:r>
              <a:rPr lang="de-DE" altLang="de-DE" sz="1400" dirty="0"/>
              <a:t> </a:t>
            </a:r>
            <a:r>
              <a:rPr lang="de-DE" altLang="de-DE" sz="1400" dirty="0" err="1"/>
              <a:t>water</a:t>
            </a:r>
            <a:r>
              <a:rPr lang="de-DE" altLang="de-DE" sz="1400" dirty="0"/>
              <a:t> </a:t>
            </a:r>
            <a:r>
              <a:rPr lang="de-DE" altLang="de-DE" sz="1400" dirty="0" err="1"/>
              <a:t>is</a:t>
            </a:r>
            <a:r>
              <a:rPr lang="de-DE" altLang="de-DE" sz="1400" dirty="0"/>
              <a:t> </a:t>
            </a:r>
            <a:r>
              <a:rPr lang="de-DE" altLang="de-DE" sz="1400" dirty="0" err="1"/>
              <a:t>about</a:t>
            </a:r>
            <a:r>
              <a:rPr lang="de-DE" altLang="de-DE" sz="1400" dirty="0"/>
              <a:t> 7.5</a:t>
            </a:r>
            <a:r>
              <a:rPr lang="en-US" altLang="de-DE" sz="1400" dirty="0"/>
              <a:t>·</a:t>
            </a:r>
            <a:r>
              <a:rPr lang="de-DE" altLang="de-DE" sz="1400" dirty="0"/>
              <a:t>10</a:t>
            </a:r>
            <a:r>
              <a:rPr lang="de-DE" altLang="de-DE" sz="1400" baseline="30000" dirty="0"/>
              <a:t>-2</a:t>
            </a:r>
            <a:r>
              <a:rPr lang="de-DE" altLang="de-DE" sz="1400" dirty="0"/>
              <a:t> N/m at 10°C.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67C40D-DBF8-414A-A26C-53AB37DF65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510" y="2037432"/>
            <a:ext cx="3971449" cy="3861048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20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>
            <a:extLst>
              <a:ext uri="{FF2B5EF4-FFF2-40B4-BE49-F238E27FC236}">
                <a16:creationId xmlns:a16="http://schemas.microsoft.com/office/drawing/2014/main" id="{9DF3A34B-14BC-44D3-B5B5-256ECB4412DD}"/>
              </a:ext>
            </a:extLst>
          </p:cNvPr>
          <p:cNvSpPr>
            <a:spLocks noGrp="1" noChangeArrowheads="1"/>
          </p:cNvSpPr>
          <p:nvPr>
            <p:ph sz="quarter" idx="14"/>
          </p:nvPr>
        </p:nvSpPr>
        <p:spPr>
          <a:xfrm>
            <a:off x="965200" y="1206500"/>
            <a:ext cx="4686300" cy="384175"/>
          </a:xfrm>
        </p:spPr>
        <p:txBody>
          <a:bodyPr/>
          <a:lstStyle/>
          <a:p>
            <a:pPr marL="0" indent="0" eaLnBrk="1" hangingPunct="1"/>
            <a:r>
              <a:rPr lang="en-GB" altLang="de-DE" sz="1800">
                <a:solidFill>
                  <a:srgbClr val="0B2A51"/>
                </a:solidFill>
              </a:rPr>
              <a:t>Capillary Action</a:t>
            </a:r>
          </a:p>
        </p:txBody>
      </p:sp>
      <p:sp>
        <p:nvSpPr>
          <p:cNvPr id="311299" name="Text Box 3">
            <a:extLst>
              <a:ext uri="{FF2B5EF4-FFF2-40B4-BE49-F238E27FC236}">
                <a16:creationId xmlns:a16="http://schemas.microsoft.com/office/drawing/2014/main" id="{7878693F-5039-4E45-95B3-E45E9807C5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71775" y="1628775"/>
            <a:ext cx="6192838" cy="181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92100" indent="-292100" defTabSz="266700">
              <a:spcBef>
                <a:spcPct val="20000"/>
              </a:spcBef>
              <a:buFont typeface="Arial" panose="020B0604020202020204" pitchFamily="34" charset="0"/>
              <a:defRPr sz="1600" b="1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defTabSz="266700">
              <a:spcBef>
                <a:spcPct val="20000"/>
              </a:spcBef>
              <a:buFont typeface="Symbol" panose="05050102010706020507" pitchFamily="18" charset="2"/>
              <a:defRPr sz="1600" b="1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defTabSz="266700">
              <a:spcBef>
                <a:spcPct val="20000"/>
              </a:spcBef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defTabSz="266700">
              <a:spcBef>
                <a:spcPct val="20000"/>
              </a:spcBef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defTabSz="266700">
              <a:spcBef>
                <a:spcPct val="20000"/>
              </a:spcBef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defTabSz="2667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defTabSz="2667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defTabSz="2667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defTabSz="2667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FontTx/>
              <a:buChar char="•"/>
            </a:pPr>
            <a:r>
              <a:rPr lang="de-DE" altLang="de-DE" sz="1400" dirty="0" err="1"/>
              <a:t>Water</a:t>
            </a:r>
            <a:r>
              <a:rPr lang="de-DE" altLang="de-DE" sz="1400" dirty="0"/>
              <a:t> </a:t>
            </a:r>
            <a:r>
              <a:rPr lang="de-DE" altLang="de-DE" sz="1400" dirty="0" err="1"/>
              <a:t>is</a:t>
            </a:r>
            <a:r>
              <a:rPr lang="de-DE" altLang="de-DE" sz="1400" dirty="0"/>
              <a:t> </a:t>
            </a:r>
            <a:r>
              <a:rPr lang="de-DE" altLang="de-DE" sz="1400" dirty="0" err="1"/>
              <a:t>subject</a:t>
            </a:r>
            <a:r>
              <a:rPr lang="de-DE" altLang="de-DE" sz="1400" dirty="0"/>
              <a:t> </a:t>
            </a:r>
            <a:r>
              <a:rPr lang="de-DE" altLang="de-DE" sz="1400" dirty="0" err="1"/>
              <a:t>to</a:t>
            </a:r>
            <a:r>
              <a:rPr lang="de-DE" altLang="de-DE" sz="1400" dirty="0"/>
              <a:t> </a:t>
            </a:r>
            <a:r>
              <a:rPr lang="de-DE" altLang="de-DE" sz="1400" dirty="0" err="1"/>
              <a:t>capillary</a:t>
            </a:r>
            <a:r>
              <a:rPr lang="de-DE" altLang="de-DE" sz="1400" dirty="0"/>
              <a:t> </a:t>
            </a:r>
            <a:r>
              <a:rPr lang="de-DE" altLang="de-DE" sz="1400" dirty="0" err="1"/>
              <a:t>action</a:t>
            </a:r>
            <a:r>
              <a:rPr lang="de-DE" altLang="de-DE" sz="1400" dirty="0"/>
              <a:t> </a:t>
            </a:r>
            <a:r>
              <a:rPr lang="de-DE" altLang="de-DE" sz="1400" dirty="0" err="1"/>
              <a:t>when</a:t>
            </a:r>
            <a:r>
              <a:rPr lang="de-DE" altLang="de-DE" sz="1400" dirty="0"/>
              <a:t> </a:t>
            </a:r>
            <a:r>
              <a:rPr lang="de-DE" altLang="de-DE" sz="1400" dirty="0" err="1"/>
              <a:t>adhesion</a:t>
            </a:r>
            <a:r>
              <a:rPr lang="de-DE" altLang="de-DE" sz="1400" dirty="0"/>
              <a:t> </a:t>
            </a:r>
            <a:r>
              <a:rPr lang="de-DE" altLang="de-DE" sz="1400" dirty="0" err="1"/>
              <a:t>is</a:t>
            </a:r>
            <a:r>
              <a:rPr lang="de-DE" altLang="de-DE" sz="1400" dirty="0"/>
              <a:t> </a:t>
            </a:r>
            <a:r>
              <a:rPr lang="de-DE" altLang="de-DE" sz="1400" dirty="0" err="1"/>
              <a:t>stronger</a:t>
            </a:r>
            <a:r>
              <a:rPr lang="de-DE" altLang="de-DE" sz="1400" dirty="0"/>
              <a:t> </a:t>
            </a:r>
            <a:r>
              <a:rPr lang="de-DE" altLang="de-DE" sz="1400" dirty="0" err="1"/>
              <a:t>than</a:t>
            </a:r>
            <a:r>
              <a:rPr lang="de-DE" altLang="de-DE" sz="1400" dirty="0"/>
              <a:t> </a:t>
            </a:r>
            <a:r>
              <a:rPr lang="de-DE" altLang="de-DE" sz="1400" dirty="0" err="1"/>
              <a:t>cohesion</a:t>
            </a:r>
            <a:r>
              <a:rPr lang="de-DE" altLang="de-DE" sz="1400" dirty="0"/>
              <a:t>.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FontTx/>
              <a:buChar char="•"/>
            </a:pPr>
            <a:r>
              <a:rPr lang="de-DE" altLang="de-DE" sz="1400" dirty="0"/>
              <a:t>The </a:t>
            </a:r>
            <a:r>
              <a:rPr lang="de-DE" altLang="de-DE" sz="1400" dirty="0" err="1"/>
              <a:t>capillary</a:t>
            </a:r>
            <a:r>
              <a:rPr lang="de-DE" altLang="de-DE" sz="1400" dirty="0"/>
              <a:t> </a:t>
            </a:r>
            <a:r>
              <a:rPr lang="de-DE" altLang="de-DE" sz="1400" dirty="0" err="1"/>
              <a:t>rise</a:t>
            </a:r>
            <a:r>
              <a:rPr lang="de-DE" altLang="de-DE" sz="1400" dirty="0"/>
              <a:t> </a:t>
            </a:r>
            <a:r>
              <a:rPr lang="de-DE" altLang="de-DE" sz="1400" dirty="0" err="1"/>
              <a:t>of</a:t>
            </a:r>
            <a:r>
              <a:rPr lang="de-DE" altLang="de-DE" sz="1400" dirty="0"/>
              <a:t> </a:t>
            </a:r>
            <a:r>
              <a:rPr lang="de-DE" altLang="de-DE" sz="1400" dirty="0" err="1"/>
              <a:t>water</a:t>
            </a:r>
            <a:r>
              <a:rPr lang="de-DE" altLang="de-DE" sz="1400" dirty="0"/>
              <a:t> in a </a:t>
            </a:r>
            <a:r>
              <a:rPr lang="de-DE" altLang="de-DE" sz="1400" dirty="0" err="1"/>
              <a:t>tube</a:t>
            </a:r>
            <a:r>
              <a:rPr lang="de-DE" altLang="de-DE" sz="1400" dirty="0"/>
              <a:t> </a:t>
            </a:r>
            <a:r>
              <a:rPr lang="de-DE" altLang="de-DE" sz="1400" dirty="0" err="1"/>
              <a:t>depends</a:t>
            </a:r>
            <a:r>
              <a:rPr lang="de-DE" altLang="de-DE" sz="1400" dirty="0"/>
              <a:t> on </a:t>
            </a:r>
            <a:r>
              <a:rPr lang="de-DE" altLang="de-DE" sz="1400" dirty="0" err="1"/>
              <a:t>the</a:t>
            </a:r>
            <a:r>
              <a:rPr lang="de-DE" altLang="de-DE" sz="1400" dirty="0"/>
              <a:t> </a:t>
            </a:r>
            <a:r>
              <a:rPr lang="de-DE" altLang="de-DE" sz="1400" dirty="0" err="1"/>
              <a:t>surface</a:t>
            </a:r>
            <a:r>
              <a:rPr lang="de-DE" altLang="de-DE" sz="1400" dirty="0"/>
              <a:t> </a:t>
            </a:r>
            <a:r>
              <a:rPr lang="de-DE" altLang="de-DE" sz="1400" dirty="0" err="1"/>
              <a:t>tension</a:t>
            </a:r>
            <a:r>
              <a:rPr lang="de-DE" altLang="de-DE" sz="1400" dirty="0"/>
              <a:t> and </a:t>
            </a:r>
            <a:r>
              <a:rPr lang="de-DE" altLang="de-DE" sz="1400" dirty="0" err="1"/>
              <a:t>the</a:t>
            </a:r>
            <a:r>
              <a:rPr lang="de-DE" altLang="de-DE" sz="1400" dirty="0"/>
              <a:t> </a:t>
            </a:r>
            <a:r>
              <a:rPr lang="de-DE" altLang="de-DE" sz="1400" dirty="0" err="1"/>
              <a:t>tube</a:t>
            </a:r>
            <a:r>
              <a:rPr lang="de-DE" altLang="de-DE" sz="1400" dirty="0"/>
              <a:t> </a:t>
            </a:r>
            <a:r>
              <a:rPr lang="de-DE" altLang="de-DE" sz="1400" dirty="0" err="1"/>
              <a:t>radius</a:t>
            </a:r>
            <a:r>
              <a:rPr lang="de-DE" altLang="de-DE" sz="1400" dirty="0"/>
              <a:t>. 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FontTx/>
              <a:buChar char="•"/>
            </a:pPr>
            <a:r>
              <a:rPr lang="de-DE" altLang="de-DE" sz="1400" dirty="0"/>
              <a:t>The maximum(!) </a:t>
            </a:r>
            <a:r>
              <a:rPr lang="de-DE" altLang="de-DE" sz="1400" dirty="0" err="1"/>
              <a:t>capillary</a:t>
            </a:r>
            <a:r>
              <a:rPr lang="de-DE" altLang="de-DE" sz="1400" dirty="0"/>
              <a:t> </a:t>
            </a:r>
            <a:r>
              <a:rPr lang="de-DE" altLang="de-DE" sz="1400" dirty="0" err="1"/>
              <a:t>rise</a:t>
            </a:r>
            <a:r>
              <a:rPr lang="de-DE" altLang="de-DE" sz="1400" dirty="0"/>
              <a:t> </a:t>
            </a:r>
            <a:r>
              <a:rPr lang="de-DE" altLang="de-DE" sz="1400" dirty="0" err="1"/>
              <a:t>is</a:t>
            </a:r>
            <a:r>
              <a:rPr lang="de-DE" altLang="de-DE" sz="1400" dirty="0"/>
              <a:t> </a:t>
            </a:r>
            <a:r>
              <a:rPr lang="de-DE" altLang="de-DE" sz="1400" dirty="0" err="1"/>
              <a:t>given</a:t>
            </a:r>
            <a:r>
              <a:rPr lang="de-DE" altLang="de-DE" sz="1400" dirty="0"/>
              <a:t> </a:t>
            </a:r>
            <a:r>
              <a:rPr lang="de-DE" altLang="de-DE" sz="1400" dirty="0" err="1"/>
              <a:t>by</a:t>
            </a:r>
            <a:r>
              <a:rPr lang="de-DE" altLang="de-DE" sz="1400" dirty="0"/>
              <a:t>:</a:t>
            </a:r>
          </a:p>
        </p:txBody>
      </p:sp>
      <p:sp>
        <p:nvSpPr>
          <p:cNvPr id="311303" name="Text Box 7">
            <a:extLst>
              <a:ext uri="{FF2B5EF4-FFF2-40B4-BE49-F238E27FC236}">
                <a16:creationId xmlns:a16="http://schemas.microsoft.com/office/drawing/2014/main" id="{C6C62EED-89BA-470C-94E8-1F963E26AC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71775" y="4756150"/>
            <a:ext cx="18351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defRPr sz="1600" b="1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Symbol" panose="05050102010706020507" pitchFamily="18" charset="2"/>
              <a:defRPr sz="1600" b="1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de-DE" sz="1400">
                <a:solidFill>
                  <a:srgbClr val="FF0000"/>
                </a:solidFill>
              </a:rPr>
              <a:t>capillary rise [L]</a:t>
            </a:r>
          </a:p>
        </p:txBody>
      </p:sp>
      <p:sp>
        <p:nvSpPr>
          <p:cNvPr id="311304" name="Line 8">
            <a:extLst>
              <a:ext uri="{FF2B5EF4-FFF2-40B4-BE49-F238E27FC236}">
                <a16:creationId xmlns:a16="http://schemas.microsoft.com/office/drawing/2014/main" id="{88A94555-A7DB-46C9-AD80-DEF5CDDF8E7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716463" y="4725143"/>
            <a:ext cx="575617" cy="158006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1305" name="Line 9">
            <a:extLst>
              <a:ext uri="{FF2B5EF4-FFF2-40B4-BE49-F238E27FC236}">
                <a16:creationId xmlns:a16="http://schemas.microsoft.com/office/drawing/2014/main" id="{5CEE26D1-51C0-4E24-80D1-791A09BC43B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588223" y="3925887"/>
            <a:ext cx="147539" cy="439216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1306" name="Text Box 10">
            <a:extLst>
              <a:ext uri="{FF2B5EF4-FFF2-40B4-BE49-F238E27FC236}">
                <a16:creationId xmlns:a16="http://schemas.microsoft.com/office/drawing/2014/main" id="{ADFF1DB9-7E8F-40E8-AC7E-12024033AC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08788" y="3636963"/>
            <a:ext cx="1793875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defRPr sz="1600" b="1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Symbol" panose="05050102010706020507" pitchFamily="18" charset="2"/>
              <a:defRPr sz="1600" b="1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de-DE" sz="1400">
                <a:solidFill>
                  <a:srgbClr val="FF0000"/>
                </a:solidFill>
              </a:rPr>
              <a:t>surface tension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de-DE" sz="1400">
                <a:solidFill>
                  <a:srgbClr val="FF0000"/>
                </a:solidFill>
              </a:rPr>
              <a:t>of water [M/T²]</a:t>
            </a:r>
          </a:p>
        </p:txBody>
      </p:sp>
      <p:sp>
        <p:nvSpPr>
          <p:cNvPr id="311309" name="Line 13">
            <a:extLst>
              <a:ext uri="{FF2B5EF4-FFF2-40B4-BE49-F238E27FC236}">
                <a16:creationId xmlns:a16="http://schemas.microsoft.com/office/drawing/2014/main" id="{74CFC9DE-30C3-4B23-919B-16ADAFC6224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83238" y="5005388"/>
            <a:ext cx="431800" cy="414337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1310" name="Text Box 14">
            <a:extLst>
              <a:ext uri="{FF2B5EF4-FFF2-40B4-BE49-F238E27FC236}">
                <a16:creationId xmlns:a16="http://schemas.microsoft.com/office/drawing/2014/main" id="{037DEC35-A5A4-4C52-AC1A-3A31582D82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27575" y="5345113"/>
            <a:ext cx="1022350" cy="73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defRPr sz="1600" b="1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Symbol" panose="05050102010706020507" pitchFamily="18" charset="2"/>
              <a:defRPr sz="1600" b="1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de-DE" sz="1400">
                <a:solidFill>
                  <a:srgbClr val="FF0000"/>
                </a:solidFill>
              </a:rPr>
              <a:t>density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de-DE" sz="1400">
                <a:solidFill>
                  <a:srgbClr val="FF0000"/>
                </a:solidFill>
              </a:rPr>
              <a:t>of water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de-DE" sz="1400">
                <a:solidFill>
                  <a:srgbClr val="FF0000"/>
                </a:solidFill>
              </a:rPr>
              <a:t>[M/L³]</a:t>
            </a:r>
          </a:p>
        </p:txBody>
      </p:sp>
      <p:sp>
        <p:nvSpPr>
          <p:cNvPr id="311313" name="Line 17">
            <a:extLst>
              <a:ext uri="{FF2B5EF4-FFF2-40B4-BE49-F238E27FC236}">
                <a16:creationId xmlns:a16="http://schemas.microsoft.com/office/drawing/2014/main" id="{0CF4ADFE-5D42-4B70-A73C-24B535F0CA38}"/>
              </a:ext>
            </a:extLst>
          </p:cNvPr>
          <p:cNvSpPr>
            <a:spLocks noChangeShapeType="1"/>
          </p:cNvSpPr>
          <p:nvPr/>
        </p:nvSpPr>
        <p:spPr bwMode="auto">
          <a:xfrm>
            <a:off x="7020271" y="4883149"/>
            <a:ext cx="385853" cy="269663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1314" name="Line 18">
            <a:extLst>
              <a:ext uri="{FF2B5EF4-FFF2-40B4-BE49-F238E27FC236}">
                <a16:creationId xmlns:a16="http://schemas.microsoft.com/office/drawing/2014/main" id="{7ED6B855-4CEE-4E29-A12E-23762E8E382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448424" y="5025078"/>
            <a:ext cx="157163" cy="556571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1315" name="Text Box 19">
            <a:extLst>
              <a:ext uri="{FF2B5EF4-FFF2-40B4-BE49-F238E27FC236}">
                <a16:creationId xmlns:a16="http://schemas.microsoft.com/office/drawing/2014/main" id="{50A9711E-CAE2-4854-AD49-CD25F9B089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06125" y="5025079"/>
            <a:ext cx="808037" cy="73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defRPr sz="1600" b="1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Symbol" panose="05050102010706020507" pitchFamily="18" charset="2"/>
              <a:defRPr sz="1600" b="1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de-DE" sz="1400" dirty="0" err="1">
                <a:solidFill>
                  <a:srgbClr val="FF0000"/>
                </a:solidFill>
              </a:rPr>
              <a:t>tube</a:t>
            </a:r>
            <a:endParaRPr lang="de-DE" altLang="de-DE" sz="1400" dirty="0">
              <a:solidFill>
                <a:srgbClr val="FF0000"/>
              </a:solidFill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de-DE" sz="1400" dirty="0" err="1">
                <a:solidFill>
                  <a:srgbClr val="FF0000"/>
                </a:solidFill>
              </a:rPr>
              <a:t>radius</a:t>
            </a:r>
            <a:endParaRPr lang="de-DE" altLang="de-DE" sz="1400" dirty="0">
              <a:solidFill>
                <a:srgbClr val="FF0000"/>
              </a:solidFill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de-DE" sz="1400" dirty="0">
                <a:solidFill>
                  <a:srgbClr val="FF0000"/>
                </a:solidFill>
              </a:rPr>
              <a:t>[L]</a:t>
            </a:r>
          </a:p>
        </p:txBody>
      </p:sp>
      <p:sp>
        <p:nvSpPr>
          <p:cNvPr id="311316" name="Text Box 20">
            <a:extLst>
              <a:ext uri="{FF2B5EF4-FFF2-40B4-BE49-F238E27FC236}">
                <a16:creationId xmlns:a16="http://schemas.microsoft.com/office/drawing/2014/main" id="{C8F195FE-5BAA-4BEE-A7CA-63C624FA35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59463" y="5578475"/>
            <a:ext cx="1406525" cy="73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defRPr sz="1600" b="1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Symbol" panose="05050102010706020507" pitchFamily="18" charset="2"/>
              <a:defRPr sz="1600" b="1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de-DE" sz="1400">
                <a:solidFill>
                  <a:srgbClr val="FF0000"/>
                </a:solidFill>
              </a:rPr>
              <a:t>acceleration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de-DE" sz="1400">
                <a:solidFill>
                  <a:srgbClr val="FF0000"/>
                </a:solidFill>
              </a:rPr>
              <a:t>of gravity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de-DE" sz="1400">
                <a:solidFill>
                  <a:srgbClr val="FF0000"/>
                </a:solidFill>
              </a:rPr>
              <a:t>[L/T²]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43E22CE1-41C1-4090-B657-972E7907145A}"/>
                  </a:ext>
                </a:extLst>
              </p:cNvPr>
              <p:cNvSpPr/>
              <p:nvPr/>
            </p:nvSpPr>
            <p:spPr>
              <a:xfrm>
                <a:off x="5225166" y="4291403"/>
                <a:ext cx="1967846" cy="7244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 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</m:oMath>
                  </m:oMathPara>
                </a14:m>
                <a:endParaRPr lang="en-US" sz="2000" b="0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43E22CE1-41C1-4090-B657-972E790714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5166" y="4291403"/>
                <a:ext cx="1967846" cy="72449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E4D4F5B-90F4-4900-99E4-5A1123FD05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342" y="1822273"/>
            <a:ext cx="1729320" cy="3933056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2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2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2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1299" grpId="0" build="p"/>
      <p:bldP spid="311303" grpId="0"/>
      <p:bldP spid="311306" grpId="0"/>
      <p:bldP spid="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>
            <a:extLst>
              <a:ext uri="{FF2B5EF4-FFF2-40B4-BE49-F238E27FC236}">
                <a16:creationId xmlns:a16="http://schemas.microsoft.com/office/drawing/2014/main" id="{C2A47101-DA14-425B-BBE2-910150C43B15}"/>
              </a:ext>
            </a:extLst>
          </p:cNvPr>
          <p:cNvSpPr>
            <a:spLocks noGrp="1" noChangeArrowheads="1"/>
          </p:cNvSpPr>
          <p:nvPr>
            <p:ph sz="quarter" idx="14"/>
          </p:nvPr>
        </p:nvSpPr>
        <p:spPr>
          <a:xfrm>
            <a:off x="965200" y="1206500"/>
            <a:ext cx="4686300" cy="384175"/>
          </a:xfrm>
        </p:spPr>
        <p:txBody>
          <a:bodyPr/>
          <a:lstStyle/>
          <a:p>
            <a:pPr marL="0" indent="0" eaLnBrk="1" hangingPunct="1"/>
            <a:r>
              <a:rPr lang="en-GB" altLang="de-DE" sz="1800">
                <a:solidFill>
                  <a:srgbClr val="0B2A51"/>
                </a:solidFill>
              </a:rPr>
              <a:t>Capillary Action in the Subsurface</a:t>
            </a:r>
          </a:p>
        </p:txBody>
      </p:sp>
      <p:sp>
        <p:nvSpPr>
          <p:cNvPr id="313347" name="Text Box 3">
            <a:extLst>
              <a:ext uri="{FF2B5EF4-FFF2-40B4-BE49-F238E27FC236}">
                <a16:creationId xmlns:a16="http://schemas.microsoft.com/office/drawing/2014/main" id="{EB336DAD-79B4-4EA4-ACE5-A69033BD46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5989" y="1714500"/>
            <a:ext cx="7400428" cy="1354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92100" indent="-292100" defTabSz="266700">
              <a:spcBef>
                <a:spcPct val="20000"/>
              </a:spcBef>
              <a:buFont typeface="Arial" panose="020B0604020202020204" pitchFamily="34" charset="0"/>
              <a:defRPr sz="1600" b="1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defTabSz="266700">
              <a:spcBef>
                <a:spcPct val="20000"/>
              </a:spcBef>
              <a:buFont typeface="Symbol" panose="05050102010706020507" pitchFamily="18" charset="2"/>
              <a:defRPr sz="1600" b="1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defTabSz="266700">
              <a:spcBef>
                <a:spcPct val="20000"/>
              </a:spcBef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defTabSz="266700">
              <a:spcBef>
                <a:spcPct val="20000"/>
              </a:spcBef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defTabSz="266700">
              <a:spcBef>
                <a:spcPct val="20000"/>
              </a:spcBef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defTabSz="2667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defTabSz="2667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defTabSz="2667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defTabSz="2667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just" eaLnBrk="1" hangingPunct="1">
              <a:spcBef>
                <a:spcPct val="0"/>
              </a:spcBef>
              <a:spcAft>
                <a:spcPts val="600"/>
              </a:spcAft>
              <a:buFontTx/>
              <a:buChar char="•"/>
              <a:defRPr/>
            </a:pPr>
            <a:r>
              <a:rPr lang="de-DE" altLang="de-DE" sz="1400" dirty="0" err="1"/>
              <a:t>Capillary</a:t>
            </a:r>
            <a:r>
              <a:rPr lang="de-DE" altLang="de-DE" sz="1400" dirty="0"/>
              <a:t> </a:t>
            </a:r>
            <a:r>
              <a:rPr lang="de-DE" altLang="de-DE" sz="1400" dirty="0" err="1"/>
              <a:t>action</a:t>
            </a:r>
            <a:r>
              <a:rPr lang="de-DE" altLang="de-DE" sz="1400" dirty="0"/>
              <a:t> </a:t>
            </a:r>
            <a:r>
              <a:rPr lang="de-DE" altLang="de-DE" sz="1400" dirty="0" err="1"/>
              <a:t>plays</a:t>
            </a:r>
            <a:r>
              <a:rPr lang="de-DE" altLang="de-DE" sz="1400" dirty="0"/>
              <a:t> a dominant </a:t>
            </a:r>
            <a:r>
              <a:rPr lang="de-DE" altLang="de-DE" sz="1400" dirty="0" err="1"/>
              <a:t>role</a:t>
            </a:r>
            <a:r>
              <a:rPr lang="de-DE" altLang="de-DE" sz="1400" dirty="0"/>
              <a:t> in </a:t>
            </a:r>
            <a:r>
              <a:rPr lang="de-DE" altLang="de-DE" sz="1400" dirty="0" err="1"/>
              <a:t>the</a:t>
            </a:r>
            <a:r>
              <a:rPr lang="de-DE" altLang="de-DE" sz="1400" dirty="0"/>
              <a:t> </a:t>
            </a:r>
            <a:r>
              <a:rPr lang="de-DE" altLang="de-DE" sz="1400" dirty="0" err="1"/>
              <a:t>subsurface</a:t>
            </a:r>
            <a:r>
              <a:rPr lang="de-DE" altLang="de-DE" sz="1400" dirty="0"/>
              <a:t>.</a:t>
            </a:r>
          </a:p>
          <a:p>
            <a:pPr marL="0" indent="0" algn="just" eaLnBrk="1" hangingPunct="1">
              <a:spcBef>
                <a:spcPct val="0"/>
              </a:spcBef>
              <a:spcAft>
                <a:spcPts val="0"/>
              </a:spcAft>
              <a:buFontTx/>
              <a:buChar char="•"/>
              <a:defRPr/>
            </a:pPr>
            <a:endParaRPr lang="de-DE" altLang="de-DE" sz="800" dirty="0"/>
          </a:p>
          <a:p>
            <a:pPr algn="just" eaLnBrk="1" hangingPunct="1">
              <a:spcBef>
                <a:spcPct val="0"/>
              </a:spcBef>
              <a:spcAft>
                <a:spcPts val="600"/>
              </a:spcAft>
              <a:buFontTx/>
              <a:buChar char="•"/>
              <a:defRPr/>
            </a:pPr>
            <a:r>
              <a:rPr lang="de-DE" altLang="de-DE" sz="1400" dirty="0"/>
              <a:t>The </a:t>
            </a:r>
            <a:r>
              <a:rPr lang="de-DE" altLang="de-DE" sz="1400" dirty="0" err="1"/>
              <a:t>capillaries</a:t>
            </a:r>
            <a:r>
              <a:rPr lang="de-DE" altLang="de-DE" sz="1400" dirty="0"/>
              <a:t> </a:t>
            </a:r>
            <a:r>
              <a:rPr lang="de-DE" altLang="de-DE" sz="1400" dirty="0" err="1"/>
              <a:t>are</a:t>
            </a:r>
            <a:r>
              <a:rPr lang="de-DE" altLang="de-DE" sz="1400" dirty="0"/>
              <a:t> </a:t>
            </a:r>
            <a:r>
              <a:rPr lang="de-DE" altLang="de-DE" sz="1400" dirty="0" err="1"/>
              <a:t>given</a:t>
            </a:r>
            <a:r>
              <a:rPr lang="de-DE" altLang="de-DE" sz="1400" dirty="0"/>
              <a:t> </a:t>
            </a:r>
            <a:r>
              <a:rPr lang="de-DE" altLang="de-DE" sz="1400" dirty="0" err="1"/>
              <a:t>by</a:t>
            </a:r>
            <a:r>
              <a:rPr lang="de-DE" altLang="de-DE" sz="1400" dirty="0"/>
              <a:t> </a:t>
            </a:r>
            <a:r>
              <a:rPr lang="de-DE" altLang="de-DE" sz="1400" dirty="0" err="1"/>
              <a:t>the</a:t>
            </a:r>
            <a:r>
              <a:rPr lang="de-DE" altLang="de-DE" sz="1400" dirty="0"/>
              <a:t> individual </a:t>
            </a:r>
            <a:r>
              <a:rPr lang="de-DE" altLang="de-DE" sz="1400" dirty="0" err="1"/>
              <a:t>pore</a:t>
            </a:r>
            <a:r>
              <a:rPr lang="de-DE" altLang="de-DE" sz="1400" dirty="0"/>
              <a:t> </a:t>
            </a:r>
            <a:r>
              <a:rPr lang="de-DE" altLang="de-DE" sz="1400" dirty="0" err="1"/>
              <a:t>channels</a:t>
            </a:r>
            <a:r>
              <a:rPr lang="de-DE" altLang="de-DE" sz="1400" dirty="0"/>
              <a:t>.</a:t>
            </a:r>
          </a:p>
          <a:p>
            <a:pPr marL="0" algn="just" eaLnBrk="1" hangingPunct="1">
              <a:spcBef>
                <a:spcPct val="0"/>
              </a:spcBef>
              <a:spcAft>
                <a:spcPts val="0"/>
              </a:spcAft>
              <a:buFontTx/>
              <a:buChar char="•"/>
              <a:defRPr/>
            </a:pPr>
            <a:endParaRPr lang="de-DE" altLang="de-DE" sz="800" dirty="0"/>
          </a:p>
          <a:p>
            <a:pPr algn="just" eaLnBrk="1" hangingPunct="1">
              <a:spcBef>
                <a:spcPct val="0"/>
              </a:spcBef>
              <a:spcAft>
                <a:spcPts val="600"/>
              </a:spcAft>
              <a:buFontTx/>
              <a:buChar char="•"/>
              <a:defRPr/>
            </a:pPr>
            <a:r>
              <a:rPr lang="de-DE" altLang="de-DE" sz="1400" dirty="0"/>
              <a:t>Pore </a:t>
            </a:r>
            <a:r>
              <a:rPr lang="de-DE" altLang="de-DE" sz="1400" dirty="0" err="1"/>
              <a:t>channels</a:t>
            </a:r>
            <a:r>
              <a:rPr lang="de-DE" altLang="de-DE" sz="1400" dirty="0"/>
              <a:t> in </a:t>
            </a:r>
            <a:r>
              <a:rPr lang="de-DE" altLang="de-DE" sz="1400" dirty="0" err="1"/>
              <a:t>poorly</a:t>
            </a:r>
            <a:r>
              <a:rPr lang="de-DE" altLang="de-DE" sz="1400" dirty="0"/>
              <a:t> </a:t>
            </a:r>
            <a:r>
              <a:rPr lang="de-DE" altLang="de-DE" sz="1400" dirty="0" err="1"/>
              <a:t>sorted</a:t>
            </a:r>
            <a:r>
              <a:rPr lang="de-DE" altLang="de-DE" sz="1400" dirty="0"/>
              <a:t> material </a:t>
            </a:r>
            <a:r>
              <a:rPr lang="de-DE" altLang="de-DE" sz="1400" dirty="0" err="1"/>
              <a:t>may</a:t>
            </a:r>
            <a:r>
              <a:rPr lang="de-DE" altLang="de-DE" sz="1400" dirty="0"/>
              <a:t> </a:t>
            </a:r>
            <a:r>
              <a:rPr lang="de-DE" altLang="de-DE" sz="1400" dirty="0" err="1"/>
              <a:t>strongly</a:t>
            </a:r>
            <a:r>
              <a:rPr lang="de-DE" altLang="de-DE" sz="1400" dirty="0"/>
              <a:t> </a:t>
            </a:r>
            <a:r>
              <a:rPr lang="de-DE" altLang="de-DE" sz="1400" dirty="0" err="1"/>
              <a:t>differ</a:t>
            </a:r>
            <a:r>
              <a:rPr lang="de-DE" altLang="de-DE" sz="1400" dirty="0"/>
              <a:t> in </a:t>
            </a:r>
            <a:r>
              <a:rPr lang="de-DE" altLang="de-DE" sz="1400" dirty="0" err="1"/>
              <a:t>diameter</a:t>
            </a:r>
            <a:r>
              <a:rPr lang="de-DE" altLang="de-DE" sz="1400" dirty="0"/>
              <a:t>, such </a:t>
            </a:r>
            <a:r>
              <a:rPr lang="de-DE" altLang="de-DE" sz="1400" dirty="0" err="1"/>
              <a:t>that</a:t>
            </a:r>
            <a:r>
              <a:rPr lang="de-DE" altLang="de-DE" sz="1400" dirty="0"/>
              <a:t> a </a:t>
            </a:r>
            <a:r>
              <a:rPr lang="de-DE" altLang="de-DE" sz="1400" dirty="0" err="1"/>
              <a:t>certain</a:t>
            </a:r>
            <a:r>
              <a:rPr lang="de-DE" altLang="de-DE" sz="1400" dirty="0"/>
              <a:t> </a:t>
            </a:r>
            <a:r>
              <a:rPr lang="de-DE" altLang="de-DE" sz="1400" dirty="0" err="1"/>
              <a:t>variability</a:t>
            </a:r>
            <a:r>
              <a:rPr lang="de-DE" altLang="de-DE" sz="1400" dirty="0"/>
              <a:t> in </a:t>
            </a:r>
            <a:r>
              <a:rPr lang="de-DE" altLang="de-DE" sz="1400" dirty="0" err="1"/>
              <a:t>capillary</a:t>
            </a:r>
            <a:r>
              <a:rPr lang="de-DE" altLang="de-DE" sz="1400" dirty="0"/>
              <a:t> </a:t>
            </a:r>
            <a:r>
              <a:rPr lang="de-DE" altLang="de-DE" sz="1400" dirty="0" err="1"/>
              <a:t>rise</a:t>
            </a:r>
            <a:r>
              <a:rPr lang="de-DE" altLang="de-DE" sz="1400" dirty="0"/>
              <a:t> </a:t>
            </a:r>
            <a:r>
              <a:rPr lang="de-DE" altLang="de-DE" sz="1400" dirty="0" err="1"/>
              <a:t>is</a:t>
            </a:r>
            <a:r>
              <a:rPr lang="de-DE" altLang="de-DE" sz="1400" dirty="0"/>
              <a:t> </a:t>
            </a:r>
            <a:r>
              <a:rPr lang="de-DE" altLang="de-DE" sz="1400" dirty="0" err="1"/>
              <a:t>observed</a:t>
            </a:r>
            <a:r>
              <a:rPr lang="de-DE" altLang="de-DE" sz="1400" dirty="0"/>
              <a:t>.  </a:t>
            </a:r>
          </a:p>
        </p:txBody>
      </p:sp>
      <p:sp>
        <p:nvSpPr>
          <p:cNvPr id="313354" name="Text Box 10">
            <a:extLst>
              <a:ext uri="{FF2B5EF4-FFF2-40B4-BE49-F238E27FC236}">
                <a16:creationId xmlns:a16="http://schemas.microsoft.com/office/drawing/2014/main" id="{9E9DCAEF-51DD-42CE-A5CE-8F071B061F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79613" y="3487738"/>
            <a:ext cx="1871662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defRPr sz="1600" b="1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Symbol" panose="05050102010706020507" pitchFamily="18" charset="2"/>
              <a:defRPr sz="1600" b="1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de-DE" sz="1400">
                <a:solidFill>
                  <a:schemeClr val="accent2"/>
                </a:solidFill>
              </a:rPr>
              <a:t>“perfectly sorted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de-DE" sz="1400">
                <a:solidFill>
                  <a:schemeClr val="accent2"/>
                </a:solidFill>
              </a:rPr>
              <a:t>material”</a:t>
            </a:r>
          </a:p>
        </p:txBody>
      </p:sp>
      <p:sp>
        <p:nvSpPr>
          <p:cNvPr id="313358" name="Text Box 14">
            <a:extLst>
              <a:ext uri="{FF2B5EF4-FFF2-40B4-BE49-F238E27FC236}">
                <a16:creationId xmlns:a16="http://schemas.microsoft.com/office/drawing/2014/main" id="{C05424CF-9972-47A2-AE92-3DE0D9A529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00788" y="3416300"/>
            <a:ext cx="1123950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defRPr sz="1600" b="1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Symbol" panose="05050102010706020507" pitchFamily="18" charset="2"/>
              <a:defRPr sz="1600" b="1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de-DE" sz="1400">
                <a:solidFill>
                  <a:schemeClr val="accent2"/>
                </a:solidFill>
              </a:rPr>
              <a:t>“natural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de-DE" sz="1400">
                <a:solidFill>
                  <a:schemeClr val="accent2"/>
                </a:solidFill>
              </a:rPr>
              <a:t>material”</a:t>
            </a:r>
          </a:p>
        </p:txBody>
      </p:sp>
      <p:pic>
        <p:nvPicPr>
          <p:cNvPr id="56326" name="Picture 2">
            <a:extLst>
              <a:ext uri="{FF2B5EF4-FFF2-40B4-BE49-F238E27FC236}">
                <a16:creationId xmlns:a16="http://schemas.microsoft.com/office/drawing/2014/main" id="{74FCE2B2-5A42-406D-9F31-9487E1D284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3284538"/>
            <a:ext cx="8316913" cy="3024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3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3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3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3347" grpId="0" build="p"/>
      <p:bldP spid="313354" grpId="0"/>
      <p:bldP spid="31335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>
            <a:extLst>
              <a:ext uri="{FF2B5EF4-FFF2-40B4-BE49-F238E27FC236}">
                <a16:creationId xmlns:a16="http://schemas.microsoft.com/office/drawing/2014/main" id="{571A1A46-EDE8-4B46-A937-A74F82B9076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DE"/>
              <a:t>Quick check what we have understood?</a:t>
            </a:r>
            <a:endParaRPr lang="en-DE" altLang="en-DE"/>
          </a:p>
        </p:txBody>
      </p:sp>
      <p:sp>
        <p:nvSpPr>
          <p:cNvPr id="58371" name="Content Placeholder 2">
            <a:extLst>
              <a:ext uri="{FF2B5EF4-FFF2-40B4-BE49-F238E27FC236}">
                <a16:creationId xmlns:a16="http://schemas.microsoft.com/office/drawing/2014/main" id="{718937E6-BA4C-4047-A664-88C1F8F5C978}"/>
              </a:ext>
            </a:extLst>
          </p:cNvPr>
          <p:cNvSpPr>
            <a:spLocks noGrp="1" noChangeArrowheads="1"/>
          </p:cNvSpPr>
          <p:nvPr>
            <p:ph sz="quarter" idx="14"/>
          </p:nvPr>
        </p:nvSpPr>
        <p:spPr>
          <a:xfrm>
            <a:off x="4572000" y="2349500"/>
            <a:ext cx="4000500" cy="2003425"/>
          </a:xfrm>
        </p:spPr>
        <p:txBody>
          <a:bodyPr/>
          <a:lstStyle/>
          <a:p>
            <a:pPr marL="0" indent="0" algn="ctr">
              <a:lnSpc>
                <a:spcPct val="150000"/>
              </a:lnSpc>
            </a:pPr>
            <a:r>
              <a:rPr lang="en-US" altLang="en-DE">
                <a:solidFill>
                  <a:srgbClr val="FF0000"/>
                </a:solidFill>
              </a:rPr>
              <a:t>Pls. scan the QR- code </a:t>
            </a:r>
          </a:p>
          <a:p>
            <a:pPr marL="0" indent="0" algn="ctr">
              <a:lnSpc>
                <a:spcPct val="150000"/>
              </a:lnSpc>
            </a:pPr>
            <a:r>
              <a:rPr lang="en-US" altLang="en-DE">
                <a:solidFill>
                  <a:srgbClr val="FF0000"/>
                </a:solidFill>
              </a:rPr>
              <a:t>or </a:t>
            </a:r>
          </a:p>
          <a:p>
            <a:pPr marL="0" indent="0" algn="ctr">
              <a:lnSpc>
                <a:spcPct val="150000"/>
              </a:lnSpc>
            </a:pPr>
            <a:r>
              <a:rPr lang="en-US" altLang="en-DE">
                <a:solidFill>
                  <a:srgbClr val="FF0000"/>
                </a:solidFill>
              </a:rPr>
              <a:t>click link the link: </a:t>
            </a:r>
            <a:r>
              <a:rPr lang="en-US" altLang="en-DE">
                <a:solidFill>
                  <a:srgbClr val="FF0000"/>
                </a:solidFill>
                <a:hlinkClick r:id="rId3" action="ppaction://hlinkfile"/>
              </a:rPr>
              <a:t>partici.fi/89145883</a:t>
            </a:r>
            <a:endParaRPr lang="en-DE" altLang="en-DE">
              <a:solidFill>
                <a:srgbClr val="FF0000"/>
              </a:solidFill>
            </a:endParaRPr>
          </a:p>
        </p:txBody>
      </p:sp>
      <p:pic>
        <p:nvPicPr>
          <p:cNvPr id="58372" name="Picture 5">
            <a:extLst>
              <a:ext uri="{FF2B5EF4-FFF2-40B4-BE49-F238E27FC236}">
                <a16:creationId xmlns:a16="http://schemas.microsoft.com/office/drawing/2014/main" id="{8BD827E0-3E4E-4AC4-9343-395FC26D77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013" y="1916113"/>
            <a:ext cx="3390900" cy="3390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>
            <a:extLst>
              <a:ext uri="{FF2B5EF4-FFF2-40B4-BE49-F238E27FC236}">
                <a16:creationId xmlns:a16="http://schemas.microsoft.com/office/drawing/2014/main" id="{6F37AB72-E889-432A-9BC2-F79723130B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4075" y="2847975"/>
            <a:ext cx="4968875" cy="1368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anchor="ctr"/>
          <a:lstStyle>
            <a:lvl1pPr>
              <a:spcBef>
                <a:spcPct val="20000"/>
              </a:spcBef>
              <a:buFont typeface="Arial" panose="020B0604020202020204" pitchFamily="34" charset="0"/>
              <a:defRPr sz="1600" b="1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Symbol" panose="05050102010706020507" pitchFamily="18" charset="2"/>
              <a:defRPr sz="1600" b="1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de-DE" altLang="de-DE" sz="2000">
                <a:solidFill>
                  <a:srgbClr val="0B2A51"/>
                </a:solidFill>
              </a:rPr>
              <a:t>Structure of the Subsurface</a:t>
            </a:r>
          </a:p>
        </p:txBody>
      </p:sp>
    </p:spTree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:a16="http://schemas.microsoft.com/office/drawing/2014/main" id="{B0CD3558-8FF0-4CF4-A00B-DD2DF01B4347}"/>
              </a:ext>
            </a:extLst>
          </p:cNvPr>
          <p:cNvSpPr>
            <a:spLocks noGrp="1" noChangeArrowheads="1"/>
          </p:cNvSpPr>
          <p:nvPr>
            <p:ph sz="quarter" idx="14"/>
          </p:nvPr>
        </p:nvSpPr>
        <p:spPr>
          <a:xfrm>
            <a:off x="971550" y="1196975"/>
            <a:ext cx="4686300" cy="384175"/>
          </a:xfrm>
        </p:spPr>
        <p:txBody>
          <a:bodyPr/>
          <a:lstStyle/>
          <a:p>
            <a:pPr marL="0" indent="0" eaLnBrk="1" hangingPunct="1"/>
            <a:r>
              <a:rPr lang="en-GB" altLang="de-DE" sz="1800">
                <a:solidFill>
                  <a:srgbClr val="0B2A51"/>
                </a:solidFill>
              </a:rPr>
              <a:t>Porous Medium</a:t>
            </a:r>
          </a:p>
        </p:txBody>
      </p:sp>
      <p:sp>
        <p:nvSpPr>
          <p:cNvPr id="219139" name="Text Box 3">
            <a:extLst>
              <a:ext uri="{FF2B5EF4-FFF2-40B4-BE49-F238E27FC236}">
                <a16:creationId xmlns:a16="http://schemas.microsoft.com/office/drawing/2014/main" id="{81CB96D2-B409-48D3-96B7-F59A7108B6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4000" y="1581150"/>
            <a:ext cx="5757863" cy="4678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92100" indent="-292100" defTabSz="266700">
              <a:spcBef>
                <a:spcPct val="20000"/>
              </a:spcBef>
              <a:buFont typeface="Arial" panose="020B0604020202020204" pitchFamily="34" charset="0"/>
              <a:defRPr sz="1600" b="1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defTabSz="266700">
              <a:spcBef>
                <a:spcPct val="20000"/>
              </a:spcBef>
              <a:buFont typeface="Symbol" panose="05050102010706020507" pitchFamily="18" charset="2"/>
              <a:defRPr sz="1600" b="1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defTabSz="266700">
              <a:spcBef>
                <a:spcPct val="20000"/>
              </a:spcBef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defTabSz="266700">
              <a:spcBef>
                <a:spcPct val="20000"/>
              </a:spcBef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defTabSz="266700">
              <a:spcBef>
                <a:spcPct val="20000"/>
              </a:spcBef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defTabSz="2667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defTabSz="2667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defTabSz="2667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defTabSz="2667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spcAft>
                <a:spcPts val="600"/>
              </a:spcAft>
              <a:buFontTx/>
              <a:buChar char="•"/>
              <a:defRPr/>
            </a:pPr>
            <a:r>
              <a:rPr lang="de-DE" altLang="de-DE" sz="1400" dirty="0"/>
              <a:t>A </a:t>
            </a:r>
            <a:r>
              <a:rPr lang="de-DE" altLang="de-DE" sz="1400" u="sng" dirty="0" err="1"/>
              <a:t>porous</a:t>
            </a:r>
            <a:r>
              <a:rPr lang="de-DE" altLang="de-DE" sz="1400" u="sng" dirty="0"/>
              <a:t> medium</a:t>
            </a:r>
            <a:r>
              <a:rPr lang="de-DE" altLang="de-DE" sz="1400" dirty="0"/>
              <a:t> </a:t>
            </a:r>
            <a:r>
              <a:rPr lang="de-DE" altLang="de-DE" sz="1400" dirty="0" err="1"/>
              <a:t>or</a:t>
            </a:r>
            <a:r>
              <a:rPr lang="de-DE" altLang="de-DE" sz="1400" dirty="0"/>
              <a:t> a </a:t>
            </a:r>
            <a:r>
              <a:rPr lang="de-DE" altLang="de-DE" sz="1400" u="sng" dirty="0" err="1"/>
              <a:t>porous</a:t>
            </a:r>
            <a:r>
              <a:rPr lang="de-DE" altLang="de-DE" sz="1400" u="sng" dirty="0"/>
              <a:t> </a:t>
            </a:r>
            <a:r>
              <a:rPr lang="de-DE" altLang="de-DE" sz="1400" u="sng" dirty="0" err="1"/>
              <a:t>body</a:t>
            </a:r>
            <a:r>
              <a:rPr lang="de-DE" altLang="de-DE" sz="1400" dirty="0"/>
              <a:t> </a:t>
            </a:r>
            <a:r>
              <a:rPr lang="de-DE" altLang="de-DE" sz="1400" dirty="0" err="1"/>
              <a:t>is</a:t>
            </a:r>
            <a:r>
              <a:rPr lang="de-DE" altLang="de-DE" sz="1400" dirty="0"/>
              <a:t> a solid </a:t>
            </a:r>
            <a:r>
              <a:rPr lang="de-DE" altLang="de-DE" sz="1400" dirty="0" err="1"/>
              <a:t>containing</a:t>
            </a:r>
            <a:r>
              <a:rPr lang="de-DE" altLang="de-DE" sz="1400" dirty="0"/>
              <a:t> </a:t>
            </a:r>
            <a:r>
              <a:rPr lang="de-DE" altLang="de-DE" sz="1400" dirty="0" err="1"/>
              <a:t>voids</a:t>
            </a:r>
            <a:r>
              <a:rPr lang="de-DE" altLang="de-DE" sz="1400" dirty="0"/>
              <a:t> (</a:t>
            </a:r>
            <a:r>
              <a:rPr lang="de-DE" altLang="de-DE" sz="1400" dirty="0" err="1"/>
              <a:t>or</a:t>
            </a:r>
            <a:r>
              <a:rPr lang="de-DE" altLang="de-DE" sz="1400" dirty="0"/>
              <a:t> </a:t>
            </a:r>
            <a:r>
              <a:rPr lang="de-DE" altLang="de-DE" sz="1400" dirty="0" err="1"/>
              <a:t>holes</a:t>
            </a:r>
            <a:r>
              <a:rPr lang="de-DE" altLang="de-DE" sz="1400" dirty="0"/>
              <a:t>).</a:t>
            </a:r>
          </a:p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defRPr/>
            </a:pPr>
            <a:endParaRPr lang="de-DE" altLang="de-DE" sz="1200" dirty="0"/>
          </a:p>
          <a:p>
            <a:pPr eaLnBrk="1" hangingPunct="1">
              <a:spcBef>
                <a:spcPct val="0"/>
              </a:spcBef>
              <a:spcAft>
                <a:spcPts val="600"/>
              </a:spcAft>
              <a:buFontTx/>
              <a:buChar char="•"/>
              <a:defRPr/>
            </a:pPr>
            <a:r>
              <a:rPr lang="de-DE" altLang="de-DE" sz="1400" dirty="0"/>
              <a:t>The </a:t>
            </a:r>
            <a:r>
              <a:rPr lang="de-DE" altLang="de-DE" sz="1400" dirty="0" err="1"/>
              <a:t>subsurface</a:t>
            </a:r>
            <a:r>
              <a:rPr lang="de-DE" altLang="de-DE" sz="1400" dirty="0"/>
              <a:t> </a:t>
            </a:r>
            <a:r>
              <a:rPr lang="de-DE" altLang="de-DE" sz="1400" dirty="0" err="1"/>
              <a:t>can</a:t>
            </a:r>
            <a:r>
              <a:rPr lang="de-DE" altLang="de-DE" sz="1400" dirty="0"/>
              <a:t> </a:t>
            </a:r>
            <a:r>
              <a:rPr lang="de-DE" altLang="de-DE" sz="1400" dirty="0" err="1"/>
              <a:t>be</a:t>
            </a:r>
            <a:r>
              <a:rPr lang="de-DE" altLang="de-DE" sz="1400" dirty="0"/>
              <a:t> </a:t>
            </a:r>
            <a:r>
              <a:rPr lang="de-DE" altLang="de-DE" sz="1400" dirty="0" err="1"/>
              <a:t>regarded</a:t>
            </a:r>
            <a:r>
              <a:rPr lang="de-DE" altLang="de-DE" sz="1400" dirty="0"/>
              <a:t> a </a:t>
            </a:r>
            <a:r>
              <a:rPr lang="de-DE" altLang="de-DE" sz="1400" dirty="0" err="1"/>
              <a:t>porous</a:t>
            </a:r>
            <a:r>
              <a:rPr lang="de-DE" altLang="de-DE" sz="1400" dirty="0"/>
              <a:t> medium.</a:t>
            </a:r>
          </a:p>
          <a:p>
            <a:pPr marL="0" indent="0" eaLnBrk="1" hangingPunct="1">
              <a:spcBef>
                <a:spcPct val="0"/>
              </a:spcBef>
              <a:spcAft>
                <a:spcPts val="600"/>
              </a:spcAft>
              <a:defRPr/>
            </a:pPr>
            <a:endParaRPr lang="de-DE" altLang="de-DE" sz="1200" dirty="0"/>
          </a:p>
          <a:p>
            <a:pPr eaLnBrk="1" hangingPunct="1">
              <a:spcBef>
                <a:spcPct val="0"/>
              </a:spcBef>
              <a:spcAft>
                <a:spcPts val="600"/>
              </a:spcAft>
              <a:buFontTx/>
              <a:buChar char="•"/>
              <a:defRPr/>
            </a:pPr>
            <a:r>
              <a:rPr lang="de-DE" altLang="de-DE" sz="1400" dirty="0" err="1"/>
              <a:t>Voids</a:t>
            </a:r>
            <a:r>
              <a:rPr lang="de-DE" altLang="de-DE" sz="1400" dirty="0"/>
              <a:t> </a:t>
            </a:r>
            <a:r>
              <a:rPr lang="de-DE" altLang="de-DE" sz="1400" dirty="0" err="1"/>
              <a:t>may</a:t>
            </a:r>
            <a:r>
              <a:rPr lang="de-DE" altLang="de-DE" sz="1400" dirty="0"/>
              <a:t> </a:t>
            </a:r>
            <a:r>
              <a:rPr lang="de-DE" altLang="de-DE" sz="1400" dirty="0" err="1"/>
              <a:t>have</a:t>
            </a:r>
            <a:r>
              <a:rPr lang="de-DE" altLang="de-DE" sz="1400" dirty="0"/>
              <a:t> </a:t>
            </a:r>
            <a:r>
              <a:rPr lang="de-DE" altLang="de-DE" sz="1400" dirty="0" err="1"/>
              <a:t>very</a:t>
            </a:r>
            <a:r>
              <a:rPr lang="de-DE" altLang="de-DE" sz="1400" dirty="0"/>
              <a:t> different </a:t>
            </a:r>
            <a:r>
              <a:rPr lang="de-DE" altLang="de-DE" sz="1400" dirty="0" err="1"/>
              <a:t>shapes</a:t>
            </a:r>
            <a:r>
              <a:rPr lang="de-DE" altLang="de-DE" sz="1400" dirty="0"/>
              <a:t> (</a:t>
            </a:r>
            <a:r>
              <a:rPr lang="de-DE" altLang="de-DE" sz="1400" dirty="0" err="1"/>
              <a:t>interstitial</a:t>
            </a:r>
            <a:r>
              <a:rPr lang="de-DE" altLang="de-DE" sz="1400" dirty="0"/>
              <a:t> </a:t>
            </a:r>
            <a:r>
              <a:rPr lang="de-DE" altLang="de-DE" sz="1400" dirty="0" err="1"/>
              <a:t>between</a:t>
            </a:r>
            <a:r>
              <a:rPr lang="de-DE" altLang="de-DE" sz="1400" dirty="0"/>
              <a:t> ball-like </a:t>
            </a:r>
            <a:r>
              <a:rPr lang="de-DE" altLang="de-DE" sz="1400" dirty="0" err="1"/>
              <a:t>grains</a:t>
            </a:r>
            <a:r>
              <a:rPr lang="de-DE" altLang="de-DE" sz="1400" dirty="0"/>
              <a:t>, planar crack-like </a:t>
            </a:r>
            <a:r>
              <a:rPr lang="de-DE" altLang="de-DE" sz="1400" dirty="0" err="1"/>
              <a:t>fractures</a:t>
            </a:r>
            <a:r>
              <a:rPr lang="de-DE" altLang="de-DE" sz="1400" dirty="0"/>
              <a:t>, </a:t>
            </a:r>
            <a:r>
              <a:rPr lang="de-DE" altLang="de-DE" sz="1400" dirty="0" err="1"/>
              <a:t>cylindrically</a:t>
            </a:r>
            <a:r>
              <a:rPr lang="de-DE" altLang="de-DE" sz="1400" dirty="0"/>
              <a:t> </a:t>
            </a:r>
            <a:r>
              <a:rPr lang="de-DE" altLang="de-DE" sz="1400" dirty="0" err="1"/>
              <a:t>shaped</a:t>
            </a:r>
            <a:r>
              <a:rPr lang="de-DE" altLang="de-DE" sz="1400" dirty="0"/>
              <a:t> </a:t>
            </a:r>
            <a:r>
              <a:rPr lang="de-DE" altLang="de-DE" sz="1400" dirty="0" err="1"/>
              <a:t>tubes</a:t>
            </a:r>
            <a:r>
              <a:rPr lang="de-DE" altLang="de-DE" sz="1400" dirty="0"/>
              <a:t> </a:t>
            </a:r>
            <a:r>
              <a:rPr lang="de-DE" altLang="de-DE" sz="1400" dirty="0" err="1"/>
              <a:t>or</a:t>
            </a:r>
            <a:r>
              <a:rPr lang="de-DE" altLang="de-DE" sz="1400" dirty="0"/>
              <a:t> </a:t>
            </a:r>
            <a:r>
              <a:rPr lang="de-DE" altLang="de-DE" sz="1400" dirty="0" err="1"/>
              <a:t>conduits</a:t>
            </a:r>
            <a:r>
              <a:rPr lang="de-DE" altLang="de-DE" sz="1400" dirty="0"/>
              <a:t> etc.)</a:t>
            </a:r>
          </a:p>
          <a:p>
            <a:pPr eaLnBrk="1" hangingPunct="1">
              <a:spcBef>
                <a:spcPct val="0"/>
              </a:spcBef>
              <a:spcAft>
                <a:spcPts val="600"/>
              </a:spcAft>
              <a:buFontTx/>
              <a:buChar char="•"/>
              <a:defRPr/>
            </a:pPr>
            <a:endParaRPr lang="de-DE" altLang="de-DE" sz="1200" dirty="0"/>
          </a:p>
          <a:p>
            <a:pPr eaLnBrk="1" hangingPunct="1">
              <a:spcBef>
                <a:spcPct val="0"/>
              </a:spcBef>
              <a:spcAft>
                <a:spcPts val="600"/>
              </a:spcAft>
              <a:buFontTx/>
              <a:buChar char="•"/>
              <a:defRPr/>
            </a:pPr>
            <a:r>
              <a:rPr lang="de-DE" altLang="de-DE" sz="1400" dirty="0" err="1"/>
              <a:t>Voids</a:t>
            </a:r>
            <a:r>
              <a:rPr lang="de-DE" altLang="de-DE" sz="1400" dirty="0"/>
              <a:t> </a:t>
            </a:r>
            <a:r>
              <a:rPr lang="de-DE" altLang="de-DE" sz="1400" dirty="0" err="1"/>
              <a:t>may</a:t>
            </a:r>
            <a:r>
              <a:rPr lang="de-DE" altLang="de-DE" sz="1400" dirty="0"/>
              <a:t> </a:t>
            </a:r>
            <a:r>
              <a:rPr lang="de-DE" altLang="de-DE" sz="1400" dirty="0" err="1"/>
              <a:t>be</a:t>
            </a:r>
            <a:r>
              <a:rPr lang="de-DE" altLang="de-DE" sz="1400" dirty="0"/>
              <a:t> </a:t>
            </a:r>
            <a:r>
              <a:rPr lang="de-DE" altLang="de-DE" sz="1400" dirty="0" err="1"/>
              <a:t>connected</a:t>
            </a:r>
            <a:r>
              <a:rPr lang="de-DE" altLang="de-DE" sz="1400" dirty="0"/>
              <a:t> </a:t>
            </a:r>
            <a:r>
              <a:rPr lang="de-DE" altLang="de-DE" sz="1400" dirty="0" err="1"/>
              <a:t>to</a:t>
            </a:r>
            <a:r>
              <a:rPr lang="de-DE" altLang="de-DE" sz="1400" dirty="0"/>
              <a:t> </a:t>
            </a:r>
            <a:r>
              <a:rPr lang="de-DE" altLang="de-DE" sz="1400" dirty="0" err="1"/>
              <a:t>or</a:t>
            </a:r>
            <a:r>
              <a:rPr lang="de-DE" altLang="de-DE" sz="1400" dirty="0"/>
              <a:t> </a:t>
            </a:r>
            <a:r>
              <a:rPr lang="de-DE" altLang="de-DE" sz="1400" dirty="0" err="1"/>
              <a:t>disconnected</a:t>
            </a:r>
            <a:r>
              <a:rPr lang="de-DE" altLang="de-DE" sz="1400" dirty="0"/>
              <a:t> </a:t>
            </a:r>
            <a:r>
              <a:rPr lang="de-DE" altLang="de-DE" sz="1400" dirty="0" err="1"/>
              <a:t>from</a:t>
            </a:r>
            <a:r>
              <a:rPr lang="de-DE" altLang="de-DE" sz="1400" dirty="0"/>
              <a:t> </a:t>
            </a:r>
            <a:r>
              <a:rPr lang="de-DE" altLang="de-DE" sz="1400" dirty="0" err="1"/>
              <a:t>each</a:t>
            </a:r>
            <a:r>
              <a:rPr lang="de-DE" altLang="de-DE" sz="1400" dirty="0"/>
              <a:t> </a:t>
            </a:r>
            <a:r>
              <a:rPr lang="de-DE" altLang="de-DE" sz="1400" dirty="0" err="1"/>
              <a:t>other</a:t>
            </a:r>
            <a:r>
              <a:rPr lang="de-DE" altLang="de-DE" sz="1400" dirty="0"/>
              <a:t>.</a:t>
            </a:r>
          </a:p>
          <a:p>
            <a:pPr eaLnBrk="1" hangingPunct="1">
              <a:spcBef>
                <a:spcPct val="0"/>
              </a:spcBef>
              <a:spcAft>
                <a:spcPts val="600"/>
              </a:spcAft>
              <a:buFontTx/>
              <a:buChar char="•"/>
              <a:defRPr/>
            </a:pPr>
            <a:endParaRPr lang="de-DE" altLang="de-DE" sz="1200" dirty="0"/>
          </a:p>
          <a:p>
            <a:pPr eaLnBrk="1" hangingPunct="1">
              <a:spcBef>
                <a:spcPct val="0"/>
              </a:spcBef>
              <a:spcAft>
                <a:spcPts val="600"/>
              </a:spcAft>
              <a:buFontTx/>
              <a:buChar char="•"/>
              <a:defRPr/>
            </a:pPr>
            <a:r>
              <a:rPr lang="de-DE" altLang="de-DE" sz="1400" dirty="0" err="1"/>
              <a:t>Voids</a:t>
            </a:r>
            <a:r>
              <a:rPr lang="de-DE" altLang="de-DE" sz="1400" dirty="0"/>
              <a:t> </a:t>
            </a:r>
            <a:r>
              <a:rPr lang="de-DE" altLang="de-DE" sz="1400" dirty="0" err="1"/>
              <a:t>may</a:t>
            </a:r>
            <a:r>
              <a:rPr lang="de-DE" altLang="de-DE" sz="1400" dirty="0"/>
              <a:t> </a:t>
            </a:r>
            <a:r>
              <a:rPr lang="de-DE" altLang="de-DE" sz="1400" dirty="0" err="1"/>
              <a:t>contain</a:t>
            </a:r>
            <a:r>
              <a:rPr lang="de-DE" altLang="de-DE" sz="1400" dirty="0"/>
              <a:t> </a:t>
            </a:r>
            <a:r>
              <a:rPr lang="de-DE" altLang="de-DE" sz="1400" dirty="0" err="1"/>
              <a:t>fluids</a:t>
            </a:r>
            <a:r>
              <a:rPr lang="de-DE" altLang="de-DE" sz="1400" dirty="0"/>
              <a:t> (</a:t>
            </a:r>
            <a:r>
              <a:rPr lang="de-DE" altLang="de-DE" sz="1400" dirty="0" err="1"/>
              <a:t>mostly</a:t>
            </a:r>
            <a:r>
              <a:rPr lang="de-DE" altLang="de-DE" sz="1400" dirty="0"/>
              <a:t> </a:t>
            </a:r>
            <a:r>
              <a:rPr lang="de-DE" altLang="de-DE" sz="1400" dirty="0" err="1"/>
              <a:t>air</a:t>
            </a:r>
            <a:r>
              <a:rPr lang="de-DE" altLang="de-DE" sz="1400" dirty="0"/>
              <a:t> and/</a:t>
            </a:r>
            <a:r>
              <a:rPr lang="de-DE" altLang="de-DE" sz="1400" dirty="0" err="1"/>
              <a:t>or</a:t>
            </a:r>
            <a:r>
              <a:rPr lang="de-DE" altLang="de-DE" sz="1400" dirty="0"/>
              <a:t> </a:t>
            </a:r>
            <a:r>
              <a:rPr lang="de-DE" altLang="de-DE" sz="1400" dirty="0" err="1"/>
              <a:t>water</a:t>
            </a:r>
            <a:r>
              <a:rPr lang="de-DE" altLang="de-DE" sz="1400" dirty="0"/>
              <a:t>).</a:t>
            </a:r>
          </a:p>
          <a:p>
            <a:pPr eaLnBrk="1" hangingPunct="1">
              <a:spcBef>
                <a:spcPct val="0"/>
              </a:spcBef>
              <a:spcAft>
                <a:spcPts val="600"/>
              </a:spcAft>
              <a:buFontTx/>
              <a:buChar char="•"/>
              <a:defRPr/>
            </a:pPr>
            <a:endParaRPr lang="de-DE" altLang="de-DE" sz="1200" dirty="0"/>
          </a:p>
          <a:p>
            <a:pPr eaLnBrk="1" hangingPunct="1">
              <a:spcBef>
                <a:spcPct val="0"/>
              </a:spcBef>
              <a:spcAft>
                <a:spcPts val="600"/>
              </a:spcAft>
              <a:buFontTx/>
              <a:buChar char="•"/>
              <a:defRPr/>
            </a:pPr>
            <a:r>
              <a:rPr lang="de-DE" altLang="de-DE" sz="1400" dirty="0"/>
              <a:t>Size, </a:t>
            </a:r>
            <a:r>
              <a:rPr lang="de-DE" altLang="de-DE" sz="1400" dirty="0" err="1"/>
              <a:t>shape</a:t>
            </a:r>
            <a:r>
              <a:rPr lang="de-DE" altLang="de-DE" sz="1400" dirty="0"/>
              <a:t> and </a:t>
            </a:r>
            <a:r>
              <a:rPr lang="de-DE" altLang="de-DE" sz="1400" dirty="0" err="1"/>
              <a:t>connectivity</a:t>
            </a:r>
            <a:r>
              <a:rPr lang="de-DE" altLang="de-DE" sz="1400" dirty="0"/>
              <a:t> </a:t>
            </a:r>
            <a:r>
              <a:rPr lang="de-DE" altLang="de-DE" sz="1400" dirty="0" err="1"/>
              <a:t>of</a:t>
            </a:r>
            <a:r>
              <a:rPr lang="de-DE" altLang="de-DE" sz="1400" dirty="0"/>
              <a:t> </a:t>
            </a:r>
            <a:r>
              <a:rPr lang="de-DE" altLang="de-DE" sz="1400" dirty="0" err="1"/>
              <a:t>voids</a:t>
            </a:r>
            <a:r>
              <a:rPr lang="de-DE" altLang="de-DE" sz="1400" dirty="0"/>
              <a:t> </a:t>
            </a:r>
            <a:r>
              <a:rPr lang="de-DE" altLang="de-DE" sz="1400" dirty="0" err="1"/>
              <a:t>are</a:t>
            </a:r>
            <a:r>
              <a:rPr lang="de-DE" altLang="de-DE" sz="1400" dirty="0"/>
              <a:t> </a:t>
            </a:r>
            <a:r>
              <a:rPr lang="de-DE" altLang="de-DE" sz="1400" dirty="0" err="1"/>
              <a:t>influential</a:t>
            </a:r>
            <a:r>
              <a:rPr lang="de-DE" altLang="de-DE" sz="1400" dirty="0"/>
              <a:t> </a:t>
            </a:r>
            <a:r>
              <a:rPr lang="de-DE" altLang="de-DE" sz="1400" dirty="0" err="1"/>
              <a:t>for</a:t>
            </a:r>
            <a:r>
              <a:rPr lang="de-DE" altLang="de-DE" sz="1400" dirty="0"/>
              <a:t> </a:t>
            </a:r>
            <a:r>
              <a:rPr lang="de-DE" altLang="de-DE" sz="1400" dirty="0" err="1"/>
              <a:t>the</a:t>
            </a:r>
            <a:r>
              <a:rPr lang="de-DE" altLang="de-DE" sz="1400" dirty="0"/>
              <a:t> </a:t>
            </a:r>
            <a:r>
              <a:rPr lang="de-DE" altLang="de-DE" sz="1400" dirty="0" err="1"/>
              <a:t>ability</a:t>
            </a:r>
            <a:r>
              <a:rPr lang="de-DE" altLang="de-DE" sz="1400" dirty="0"/>
              <a:t> </a:t>
            </a:r>
            <a:r>
              <a:rPr lang="de-DE" altLang="de-DE" sz="1400" dirty="0" err="1"/>
              <a:t>of</a:t>
            </a:r>
            <a:r>
              <a:rPr lang="de-DE" altLang="de-DE" sz="1400" dirty="0"/>
              <a:t> </a:t>
            </a:r>
            <a:r>
              <a:rPr lang="de-DE" altLang="de-DE" sz="1400" dirty="0" err="1"/>
              <a:t>the</a:t>
            </a:r>
            <a:r>
              <a:rPr lang="de-DE" altLang="de-DE" sz="1400" dirty="0"/>
              <a:t> </a:t>
            </a:r>
            <a:r>
              <a:rPr lang="de-DE" altLang="de-DE" sz="1400" dirty="0" err="1"/>
              <a:t>porous</a:t>
            </a:r>
            <a:r>
              <a:rPr lang="de-DE" altLang="de-DE" sz="1400" dirty="0"/>
              <a:t> medium                                                                                                  – </a:t>
            </a:r>
            <a:r>
              <a:rPr lang="de-DE" altLang="de-DE" sz="1400" dirty="0" err="1"/>
              <a:t>to</a:t>
            </a:r>
            <a:r>
              <a:rPr lang="de-DE" altLang="de-DE" sz="1400" dirty="0"/>
              <a:t> </a:t>
            </a:r>
            <a:r>
              <a:rPr lang="de-DE" altLang="de-DE" sz="1400" dirty="0" err="1"/>
              <a:t>store</a:t>
            </a:r>
            <a:r>
              <a:rPr lang="de-DE" altLang="de-DE" sz="1400" dirty="0"/>
              <a:t> </a:t>
            </a:r>
            <a:r>
              <a:rPr lang="de-DE" altLang="de-DE" sz="1400" dirty="0" err="1"/>
              <a:t>water</a:t>
            </a:r>
            <a:r>
              <a:rPr lang="de-DE" altLang="de-DE" sz="1400" dirty="0"/>
              <a:t>                                                                                                     – </a:t>
            </a:r>
            <a:r>
              <a:rPr lang="de-DE" altLang="de-DE" sz="1400" dirty="0" err="1"/>
              <a:t>to</a:t>
            </a:r>
            <a:r>
              <a:rPr lang="de-DE" altLang="de-DE" sz="1400" dirty="0"/>
              <a:t> </a:t>
            </a:r>
            <a:r>
              <a:rPr lang="de-DE" altLang="de-DE" sz="1400" dirty="0" err="1"/>
              <a:t>transmit</a:t>
            </a:r>
            <a:r>
              <a:rPr lang="de-DE" altLang="de-DE" sz="1400" dirty="0"/>
              <a:t> </a:t>
            </a:r>
            <a:r>
              <a:rPr lang="de-DE" altLang="de-DE" sz="1400" dirty="0" err="1"/>
              <a:t>water</a:t>
            </a:r>
            <a:r>
              <a:rPr lang="de-DE" altLang="de-DE" sz="1400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2376DD-EACC-4E06-8A40-99263748A6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888" y="1212850"/>
            <a:ext cx="2663825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1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1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1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1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13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>
            <a:extLst>
              <a:ext uri="{FF2B5EF4-FFF2-40B4-BE49-F238E27FC236}">
                <a16:creationId xmlns:a16="http://schemas.microsoft.com/office/drawing/2014/main" id="{B9FE14D9-FE3D-4766-94EF-6EC2755F2F0F}"/>
              </a:ext>
            </a:extLst>
          </p:cNvPr>
          <p:cNvSpPr>
            <a:spLocks noGrp="1" noChangeArrowheads="1"/>
          </p:cNvSpPr>
          <p:nvPr>
            <p:ph sz="quarter" idx="14"/>
          </p:nvPr>
        </p:nvSpPr>
        <p:spPr>
          <a:xfrm>
            <a:off x="965200" y="1244600"/>
            <a:ext cx="7351713" cy="384175"/>
          </a:xfrm>
        </p:spPr>
        <p:txBody>
          <a:bodyPr/>
          <a:lstStyle/>
          <a:p>
            <a:pPr marL="0" indent="0" eaLnBrk="1" hangingPunct="1"/>
            <a:r>
              <a:rPr lang="de-DE" altLang="de-DE" sz="1800">
                <a:solidFill>
                  <a:srgbClr val="0B2A51"/>
                </a:solidFill>
              </a:rPr>
              <a:t>Types of Porous Media in the Subsurface</a:t>
            </a:r>
          </a:p>
        </p:txBody>
      </p:sp>
      <p:pic>
        <p:nvPicPr>
          <p:cNvPr id="13315" name="Picture 3">
            <a:extLst>
              <a:ext uri="{FF2B5EF4-FFF2-40B4-BE49-F238E27FC236}">
                <a16:creationId xmlns:a16="http://schemas.microsoft.com/office/drawing/2014/main" id="{A5C7FCCB-F98B-4E3A-8CDC-ECA0702C30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13" y="2535238"/>
            <a:ext cx="259080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6" name="Picture 4">
            <a:extLst>
              <a:ext uri="{FF2B5EF4-FFF2-40B4-BE49-F238E27FC236}">
                <a16:creationId xmlns:a16="http://schemas.microsoft.com/office/drawing/2014/main" id="{5C023740-04F6-4966-9A7F-8A9C0749B3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788" y="2535238"/>
            <a:ext cx="2647950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7" name="Picture 5">
            <a:extLst>
              <a:ext uri="{FF2B5EF4-FFF2-40B4-BE49-F238E27FC236}">
                <a16:creationId xmlns:a16="http://schemas.microsoft.com/office/drawing/2014/main" id="{9E6F4585-2482-431E-8ABE-5C0BDB1D16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938" y="2535238"/>
            <a:ext cx="2647950" cy="185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8" name="Line 6">
            <a:extLst>
              <a:ext uri="{FF2B5EF4-FFF2-40B4-BE49-F238E27FC236}">
                <a16:creationId xmlns:a16="http://schemas.microsoft.com/office/drawing/2014/main" id="{2E93B022-5035-405B-99EC-1916FC04AC1A}"/>
              </a:ext>
            </a:extLst>
          </p:cNvPr>
          <p:cNvSpPr>
            <a:spLocks noChangeShapeType="1"/>
          </p:cNvSpPr>
          <p:nvPr/>
        </p:nvSpPr>
        <p:spPr bwMode="auto">
          <a:xfrm>
            <a:off x="900113" y="2032000"/>
            <a:ext cx="0" cy="50482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319" name="Line 7">
            <a:extLst>
              <a:ext uri="{FF2B5EF4-FFF2-40B4-BE49-F238E27FC236}">
                <a16:creationId xmlns:a16="http://schemas.microsoft.com/office/drawing/2014/main" id="{62D7E3BA-51FD-47AD-8018-C83B69B0024F}"/>
              </a:ext>
            </a:extLst>
          </p:cNvPr>
          <p:cNvSpPr>
            <a:spLocks noChangeShapeType="1"/>
          </p:cNvSpPr>
          <p:nvPr/>
        </p:nvSpPr>
        <p:spPr bwMode="auto">
          <a:xfrm>
            <a:off x="3535363" y="2022475"/>
            <a:ext cx="0" cy="50482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320" name="Line 8">
            <a:extLst>
              <a:ext uri="{FF2B5EF4-FFF2-40B4-BE49-F238E27FC236}">
                <a16:creationId xmlns:a16="http://schemas.microsoft.com/office/drawing/2014/main" id="{FDF7FD99-09C1-40B7-8232-591C019E5EB0}"/>
              </a:ext>
            </a:extLst>
          </p:cNvPr>
          <p:cNvSpPr>
            <a:spLocks noChangeShapeType="1"/>
          </p:cNvSpPr>
          <p:nvPr/>
        </p:nvSpPr>
        <p:spPr bwMode="auto">
          <a:xfrm>
            <a:off x="8820150" y="2032000"/>
            <a:ext cx="0" cy="50482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321" name="Line 9">
            <a:extLst>
              <a:ext uri="{FF2B5EF4-FFF2-40B4-BE49-F238E27FC236}">
                <a16:creationId xmlns:a16="http://schemas.microsoft.com/office/drawing/2014/main" id="{8B73E6EA-A6A7-48D3-90EF-AAEBBBCB2FD9}"/>
              </a:ext>
            </a:extLst>
          </p:cNvPr>
          <p:cNvSpPr>
            <a:spLocks noChangeShapeType="1"/>
          </p:cNvSpPr>
          <p:nvPr/>
        </p:nvSpPr>
        <p:spPr bwMode="auto">
          <a:xfrm>
            <a:off x="971550" y="2247900"/>
            <a:ext cx="2447925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322" name="Line 10">
            <a:extLst>
              <a:ext uri="{FF2B5EF4-FFF2-40B4-BE49-F238E27FC236}">
                <a16:creationId xmlns:a16="http://schemas.microsoft.com/office/drawing/2014/main" id="{1BFF9698-97A8-457F-BB31-9CA254F3FC5C}"/>
              </a:ext>
            </a:extLst>
          </p:cNvPr>
          <p:cNvSpPr>
            <a:spLocks noChangeShapeType="1"/>
          </p:cNvSpPr>
          <p:nvPr/>
        </p:nvSpPr>
        <p:spPr bwMode="auto">
          <a:xfrm>
            <a:off x="3635375" y="2247900"/>
            <a:ext cx="5113338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0347" name="Text Box 11">
            <a:extLst>
              <a:ext uri="{FF2B5EF4-FFF2-40B4-BE49-F238E27FC236}">
                <a16:creationId xmlns:a16="http://schemas.microsoft.com/office/drawing/2014/main" id="{DEC933BE-1158-43D7-83E7-27B46745BA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1550" y="4868863"/>
            <a:ext cx="2376488" cy="1368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defRPr sz="1600" b="1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Symbol" panose="05050102010706020507" pitchFamily="18" charset="2"/>
              <a:defRPr sz="1600" b="1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de-DE" altLang="de-DE" sz="1400" dirty="0" err="1">
                <a:solidFill>
                  <a:schemeClr val="accent2"/>
                </a:solidFill>
              </a:rPr>
              <a:t>unconsolidated</a:t>
            </a:r>
            <a:r>
              <a:rPr lang="de-DE" altLang="de-DE" sz="1400" dirty="0">
                <a:solidFill>
                  <a:schemeClr val="accent2"/>
                </a:solidFill>
              </a:rPr>
              <a:t> 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de-DE" altLang="de-DE" sz="1400" dirty="0" err="1">
                <a:solidFill>
                  <a:schemeClr val="accent2"/>
                </a:solidFill>
              </a:rPr>
              <a:t>porous</a:t>
            </a:r>
            <a:r>
              <a:rPr lang="de-DE" altLang="de-DE" sz="1400" dirty="0">
                <a:solidFill>
                  <a:schemeClr val="accent2"/>
                </a:solidFill>
              </a:rPr>
              <a:t> medium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de-DE" altLang="de-DE" sz="1400" dirty="0">
                <a:solidFill>
                  <a:schemeClr val="accent2"/>
                </a:solidFill>
              </a:rPr>
              <a:t>(</a:t>
            </a:r>
            <a:r>
              <a:rPr lang="de-DE" altLang="de-DE" sz="1400" dirty="0" err="1">
                <a:solidFill>
                  <a:schemeClr val="accent2"/>
                </a:solidFill>
              </a:rPr>
              <a:t>formation</a:t>
            </a:r>
            <a:r>
              <a:rPr lang="de-DE" altLang="de-DE" sz="1400" dirty="0">
                <a:solidFill>
                  <a:schemeClr val="accent2"/>
                </a:solidFill>
              </a:rPr>
              <a:t> due </a:t>
            </a:r>
            <a:r>
              <a:rPr lang="de-DE" altLang="de-DE" sz="1400" dirty="0" err="1">
                <a:solidFill>
                  <a:schemeClr val="accent2"/>
                </a:solidFill>
              </a:rPr>
              <a:t>to</a:t>
            </a:r>
            <a:r>
              <a:rPr lang="de-DE" altLang="de-DE" sz="1400" dirty="0">
                <a:solidFill>
                  <a:schemeClr val="accent2"/>
                </a:solidFill>
              </a:rPr>
              <a:t> </a:t>
            </a:r>
            <a:r>
              <a:rPr lang="de-DE" altLang="de-DE" sz="1400" dirty="0" err="1">
                <a:solidFill>
                  <a:schemeClr val="accent2"/>
                </a:solidFill>
              </a:rPr>
              <a:t>deposition</a:t>
            </a:r>
            <a:r>
              <a:rPr lang="de-DE" altLang="de-DE" sz="1400" dirty="0">
                <a:solidFill>
                  <a:schemeClr val="accent2"/>
                </a:solidFill>
              </a:rPr>
              <a:t> </a:t>
            </a:r>
            <a:r>
              <a:rPr lang="de-DE" altLang="de-DE" sz="1400" dirty="0" err="1">
                <a:solidFill>
                  <a:schemeClr val="accent2"/>
                </a:solidFill>
              </a:rPr>
              <a:t>of</a:t>
            </a:r>
            <a:r>
              <a:rPr lang="de-DE" altLang="de-DE" sz="1400" dirty="0">
                <a:solidFill>
                  <a:schemeClr val="accent2"/>
                </a:solidFill>
              </a:rPr>
              <a:t> solid 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de-DE" altLang="de-DE" sz="1400" dirty="0">
                <a:solidFill>
                  <a:schemeClr val="accent2"/>
                </a:solidFill>
              </a:rPr>
              <a:t>material </a:t>
            </a:r>
            <a:r>
              <a:rPr lang="de-DE" altLang="de-DE" sz="1400" dirty="0" err="1">
                <a:solidFill>
                  <a:schemeClr val="accent2"/>
                </a:solidFill>
              </a:rPr>
              <a:t>mostly</a:t>
            </a:r>
            <a:r>
              <a:rPr lang="de-DE" altLang="de-DE" sz="1400" dirty="0">
                <a:solidFill>
                  <a:schemeClr val="accent2"/>
                </a:solidFill>
              </a:rPr>
              <a:t>  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de-DE" altLang="de-DE" sz="1400" dirty="0" err="1">
                <a:solidFill>
                  <a:schemeClr val="accent2"/>
                </a:solidFill>
              </a:rPr>
              <a:t>by</a:t>
            </a:r>
            <a:r>
              <a:rPr lang="de-DE" altLang="de-DE" sz="1400" dirty="0">
                <a:solidFill>
                  <a:schemeClr val="accent2"/>
                </a:solidFill>
              </a:rPr>
              <a:t> </a:t>
            </a:r>
            <a:r>
              <a:rPr lang="de-DE" altLang="de-DE" sz="1400" dirty="0" err="1">
                <a:solidFill>
                  <a:schemeClr val="accent2"/>
                </a:solidFill>
              </a:rPr>
              <a:t>water</a:t>
            </a:r>
            <a:r>
              <a:rPr lang="de-DE" altLang="de-DE" sz="1400" dirty="0">
                <a:solidFill>
                  <a:schemeClr val="accent2"/>
                </a:solidFill>
              </a:rPr>
              <a:t>)</a:t>
            </a:r>
          </a:p>
        </p:txBody>
      </p:sp>
      <p:sp>
        <p:nvSpPr>
          <p:cNvPr id="270348" name="Text Box 12">
            <a:extLst>
              <a:ext uri="{FF2B5EF4-FFF2-40B4-BE49-F238E27FC236}">
                <a16:creationId xmlns:a16="http://schemas.microsoft.com/office/drawing/2014/main" id="{90C4E441-C98B-420A-A4F9-7762256179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9838" y="4840288"/>
            <a:ext cx="4756150" cy="1368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defRPr sz="1600" b="1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Symbol" panose="05050102010706020507" pitchFamily="18" charset="2"/>
              <a:defRPr sz="1600" b="1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de-DE" altLang="de-DE" sz="1400">
                <a:solidFill>
                  <a:schemeClr val="accent2"/>
                </a:solidFill>
              </a:rPr>
              <a:t>consolidated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de-DE" altLang="de-DE" sz="1400">
                <a:solidFill>
                  <a:schemeClr val="accent2"/>
                </a:solidFill>
              </a:rPr>
              <a:t>porous medium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de-DE" altLang="de-DE" sz="1400">
                <a:solidFill>
                  <a:schemeClr val="accent2"/>
                </a:solidFill>
              </a:rPr>
              <a:t>(formation of rocks due to 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de-DE" altLang="de-DE" sz="1400">
                <a:solidFill>
                  <a:schemeClr val="accent2"/>
                </a:solidFill>
              </a:rPr>
              <a:t>increased pressure acting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de-DE" altLang="de-DE" sz="1400">
                <a:solidFill>
                  <a:schemeClr val="accent2"/>
                </a:solidFill>
              </a:rPr>
              <a:t>together with thermal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de-DE" altLang="de-DE" sz="1400">
                <a:solidFill>
                  <a:schemeClr val="accent2"/>
                </a:solidFill>
              </a:rPr>
              <a:t>and chemical processes)</a:t>
            </a:r>
          </a:p>
        </p:txBody>
      </p:sp>
      <p:sp>
        <p:nvSpPr>
          <p:cNvPr id="270350" name="Text Box 14">
            <a:extLst>
              <a:ext uri="{FF2B5EF4-FFF2-40B4-BE49-F238E27FC236}">
                <a16:creationId xmlns:a16="http://schemas.microsoft.com/office/drawing/2014/main" id="{B949A239-701B-4C57-9FFB-E11611B59D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27538" y="4365625"/>
            <a:ext cx="11096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defRPr sz="1600" b="1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Symbol" panose="05050102010706020507" pitchFamily="18" charset="2"/>
              <a:defRPr sz="1600" b="1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de-DE" sz="1400" u="sng" dirty="0" err="1">
                <a:solidFill>
                  <a:srgbClr val="FF0000"/>
                </a:solidFill>
              </a:rPr>
              <a:t>fractured</a:t>
            </a:r>
            <a:endParaRPr lang="de-DE" altLang="de-DE" sz="1400" u="sng" dirty="0">
              <a:solidFill>
                <a:srgbClr val="FF0000"/>
              </a:solidFill>
            </a:endParaRPr>
          </a:p>
        </p:txBody>
      </p:sp>
      <p:sp>
        <p:nvSpPr>
          <p:cNvPr id="270351" name="Text Box 15">
            <a:extLst>
              <a:ext uri="{FF2B5EF4-FFF2-40B4-BE49-F238E27FC236}">
                <a16:creationId xmlns:a16="http://schemas.microsoft.com/office/drawing/2014/main" id="{7165CBBD-75D0-447C-8024-F91A723C08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48488" y="4365625"/>
            <a:ext cx="11334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defRPr sz="1600" b="1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Symbol" panose="05050102010706020507" pitchFamily="18" charset="2"/>
              <a:defRPr sz="1600" b="1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de-DE" sz="1400" u="sng" dirty="0" err="1">
                <a:solidFill>
                  <a:srgbClr val="FF0000"/>
                </a:solidFill>
              </a:rPr>
              <a:t>karstified</a:t>
            </a:r>
            <a:endParaRPr lang="de-DE" altLang="de-DE" sz="1400" u="sng" dirty="0">
              <a:solidFill>
                <a:srgbClr val="FF0000"/>
              </a:solidFill>
            </a:endParaRPr>
          </a:p>
        </p:txBody>
      </p:sp>
      <p:sp>
        <p:nvSpPr>
          <p:cNvPr id="270352" name="Text Box 16">
            <a:extLst>
              <a:ext uri="{FF2B5EF4-FFF2-40B4-BE49-F238E27FC236}">
                <a16:creationId xmlns:a16="http://schemas.microsoft.com/office/drawing/2014/main" id="{2F1DB4DA-C99F-4C08-A3AC-42995249F1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47813" y="1916113"/>
            <a:ext cx="12096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defRPr sz="1600" b="1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Symbol" panose="05050102010706020507" pitchFamily="18" charset="2"/>
              <a:defRPr sz="1600" b="1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de-DE" sz="1400" u="sng" dirty="0" err="1">
                <a:solidFill>
                  <a:srgbClr val="FF0000"/>
                </a:solidFill>
              </a:rPr>
              <a:t>sediments</a:t>
            </a:r>
            <a:endParaRPr lang="de-DE" altLang="de-DE" sz="1400" u="sng" dirty="0">
              <a:solidFill>
                <a:srgbClr val="FF0000"/>
              </a:solidFill>
            </a:endParaRPr>
          </a:p>
        </p:txBody>
      </p:sp>
      <p:sp>
        <p:nvSpPr>
          <p:cNvPr id="270353" name="Text Box 17">
            <a:extLst>
              <a:ext uri="{FF2B5EF4-FFF2-40B4-BE49-F238E27FC236}">
                <a16:creationId xmlns:a16="http://schemas.microsoft.com/office/drawing/2014/main" id="{0190E200-417B-4314-917D-D5EB5819C4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67400" y="1916113"/>
            <a:ext cx="7239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defRPr sz="1600" b="1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Symbol" panose="05050102010706020507" pitchFamily="18" charset="2"/>
              <a:defRPr sz="1600" b="1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de-DE" sz="1400" u="sng" dirty="0" err="1">
                <a:solidFill>
                  <a:srgbClr val="FF0000"/>
                </a:solidFill>
              </a:rPr>
              <a:t>rocks</a:t>
            </a:r>
            <a:endParaRPr lang="de-DE" altLang="de-DE" sz="1400" u="sng" dirty="0">
              <a:solidFill>
                <a:srgbClr val="FF0000"/>
              </a:solidFill>
            </a:endParaRPr>
          </a:p>
        </p:txBody>
      </p:sp>
      <p:sp>
        <p:nvSpPr>
          <p:cNvPr id="270354" name="Line 18">
            <a:extLst>
              <a:ext uri="{FF2B5EF4-FFF2-40B4-BE49-F238E27FC236}">
                <a16:creationId xmlns:a16="http://schemas.microsoft.com/office/drawing/2014/main" id="{15E2800D-A58C-4CB4-AE2B-9F96EA1FCC43}"/>
              </a:ext>
            </a:extLst>
          </p:cNvPr>
          <p:cNvSpPr>
            <a:spLocks noChangeShapeType="1"/>
          </p:cNvSpPr>
          <p:nvPr/>
        </p:nvSpPr>
        <p:spPr bwMode="auto">
          <a:xfrm>
            <a:off x="3563938" y="4941888"/>
            <a:ext cx="0" cy="1079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8" grpId="0" animBg="1"/>
      <p:bldP spid="13319" grpId="0" animBg="1"/>
      <p:bldP spid="13320" grpId="0" animBg="1"/>
      <p:bldP spid="13321" grpId="0" animBg="1"/>
      <p:bldP spid="13322" grpId="0" animBg="1"/>
      <p:bldP spid="270347" grpId="0"/>
      <p:bldP spid="270348" grpId="0"/>
      <p:bldP spid="270350" grpId="0"/>
      <p:bldP spid="270351" grpId="0"/>
      <p:bldP spid="270352" grpId="0"/>
      <p:bldP spid="270353" grpId="0"/>
      <p:bldP spid="27035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>
            <a:extLst>
              <a:ext uri="{FF2B5EF4-FFF2-40B4-BE49-F238E27FC236}">
                <a16:creationId xmlns:a16="http://schemas.microsoft.com/office/drawing/2014/main" id="{588F295B-D661-4A5F-BC5E-417924BC2951}"/>
              </a:ext>
            </a:extLst>
          </p:cNvPr>
          <p:cNvSpPr>
            <a:spLocks noGrp="1" noChangeArrowheads="1"/>
          </p:cNvSpPr>
          <p:nvPr>
            <p:ph sz="quarter" idx="14"/>
          </p:nvPr>
        </p:nvSpPr>
        <p:spPr>
          <a:xfrm>
            <a:off x="965200" y="1244600"/>
            <a:ext cx="7351713" cy="384175"/>
          </a:xfrm>
        </p:spPr>
        <p:txBody>
          <a:bodyPr/>
          <a:lstStyle/>
          <a:p>
            <a:pPr marL="0" indent="0" eaLnBrk="1" hangingPunct="1"/>
            <a:r>
              <a:rPr lang="de-DE" altLang="de-DE" sz="1800">
                <a:solidFill>
                  <a:srgbClr val="0B2A51"/>
                </a:solidFill>
              </a:rPr>
              <a:t>Unconsolidated Porous Medium</a:t>
            </a:r>
          </a:p>
        </p:txBody>
      </p:sp>
      <p:grpSp>
        <p:nvGrpSpPr>
          <p:cNvPr id="15363" name="Group 3">
            <a:extLst>
              <a:ext uri="{FF2B5EF4-FFF2-40B4-BE49-F238E27FC236}">
                <a16:creationId xmlns:a16="http://schemas.microsoft.com/office/drawing/2014/main" id="{C54A9227-8003-4696-8ED5-69E5CCB72C06}"/>
              </a:ext>
            </a:extLst>
          </p:cNvPr>
          <p:cNvGrpSpPr>
            <a:grpSpLocks/>
          </p:cNvGrpSpPr>
          <p:nvPr/>
        </p:nvGrpSpPr>
        <p:grpSpPr bwMode="auto">
          <a:xfrm>
            <a:off x="958850" y="2043113"/>
            <a:ext cx="7683500" cy="2514600"/>
            <a:chOff x="1206" y="1248"/>
            <a:chExt cx="3529" cy="1381"/>
          </a:xfrm>
        </p:grpSpPr>
        <p:grpSp>
          <p:nvGrpSpPr>
            <p:cNvPr id="15366" name="Group 4">
              <a:extLst>
                <a:ext uri="{FF2B5EF4-FFF2-40B4-BE49-F238E27FC236}">
                  <a16:creationId xmlns:a16="http://schemas.microsoft.com/office/drawing/2014/main" id="{4EB785A6-F623-4860-8B29-7785A338CD6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206" y="1248"/>
              <a:ext cx="3529" cy="692"/>
              <a:chOff x="2242" y="439"/>
              <a:chExt cx="1188" cy="233"/>
            </a:xfrm>
          </p:grpSpPr>
          <p:pic>
            <p:nvPicPr>
              <p:cNvPr id="15568" name="Picture 5">
                <a:extLst>
                  <a:ext uri="{FF2B5EF4-FFF2-40B4-BE49-F238E27FC236}">
                    <a16:creationId xmlns:a16="http://schemas.microsoft.com/office/drawing/2014/main" id="{E481ADB0-E8BB-4FD2-9DC7-16545F17D93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42" y="439"/>
                <a:ext cx="1188" cy="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569" name="Picture 6">
                <a:extLst>
                  <a:ext uri="{FF2B5EF4-FFF2-40B4-BE49-F238E27FC236}">
                    <a16:creationId xmlns:a16="http://schemas.microsoft.com/office/drawing/2014/main" id="{C44D1D81-0F49-4680-B8C4-9F72C5E0BB7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42" y="441"/>
                <a:ext cx="1188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570" name="Picture 7">
                <a:extLst>
                  <a:ext uri="{FF2B5EF4-FFF2-40B4-BE49-F238E27FC236}">
                    <a16:creationId xmlns:a16="http://schemas.microsoft.com/office/drawing/2014/main" id="{C7E9A5CA-F42C-4927-A8A9-6DFDEBD038B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42" y="442"/>
                <a:ext cx="1188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571" name="Picture 8">
                <a:extLst>
                  <a:ext uri="{FF2B5EF4-FFF2-40B4-BE49-F238E27FC236}">
                    <a16:creationId xmlns:a16="http://schemas.microsoft.com/office/drawing/2014/main" id="{C0456A56-85DE-409D-B85D-A95F1255DC3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42" y="443"/>
                <a:ext cx="1188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572" name="Picture 9">
                <a:extLst>
                  <a:ext uri="{FF2B5EF4-FFF2-40B4-BE49-F238E27FC236}">
                    <a16:creationId xmlns:a16="http://schemas.microsoft.com/office/drawing/2014/main" id="{9D8A590E-19B3-49B8-BF31-28B3AEA9F11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42" y="444"/>
                <a:ext cx="1188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573" name="Picture 10">
                <a:extLst>
                  <a:ext uri="{FF2B5EF4-FFF2-40B4-BE49-F238E27FC236}">
                    <a16:creationId xmlns:a16="http://schemas.microsoft.com/office/drawing/2014/main" id="{83A6E899-D1F5-4E50-AFC7-AAC143E5739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42" y="445"/>
                <a:ext cx="1188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574" name="Picture 11">
                <a:extLst>
                  <a:ext uri="{FF2B5EF4-FFF2-40B4-BE49-F238E27FC236}">
                    <a16:creationId xmlns:a16="http://schemas.microsoft.com/office/drawing/2014/main" id="{63ECE20E-83CD-48F7-914F-D465CF7F0B1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42" y="446"/>
                <a:ext cx="1188" cy="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575" name="Picture 12">
                <a:extLst>
                  <a:ext uri="{FF2B5EF4-FFF2-40B4-BE49-F238E27FC236}">
                    <a16:creationId xmlns:a16="http://schemas.microsoft.com/office/drawing/2014/main" id="{2984FD64-6CAC-40E2-8608-0AC175501F9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42" y="448"/>
                <a:ext cx="1188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576" name="Picture 13">
                <a:extLst>
                  <a:ext uri="{FF2B5EF4-FFF2-40B4-BE49-F238E27FC236}">
                    <a16:creationId xmlns:a16="http://schemas.microsoft.com/office/drawing/2014/main" id="{5FF0581C-2DB2-40A1-BE19-535E7238FBD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42" y="449"/>
                <a:ext cx="1188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577" name="Picture 14">
                <a:extLst>
                  <a:ext uri="{FF2B5EF4-FFF2-40B4-BE49-F238E27FC236}">
                    <a16:creationId xmlns:a16="http://schemas.microsoft.com/office/drawing/2014/main" id="{F2C55BB1-C892-4E08-AD6D-E913617EE9C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42" y="450"/>
                <a:ext cx="1188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578" name="Picture 15">
                <a:extLst>
                  <a:ext uri="{FF2B5EF4-FFF2-40B4-BE49-F238E27FC236}">
                    <a16:creationId xmlns:a16="http://schemas.microsoft.com/office/drawing/2014/main" id="{04EF87A4-B5DA-4318-8F3A-F53CFBB1A41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42" y="451"/>
                <a:ext cx="1188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579" name="Picture 16">
                <a:extLst>
                  <a:ext uri="{FF2B5EF4-FFF2-40B4-BE49-F238E27FC236}">
                    <a16:creationId xmlns:a16="http://schemas.microsoft.com/office/drawing/2014/main" id="{21A52C06-25C4-45B2-9279-C10A01C2708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42" y="452"/>
                <a:ext cx="1188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580" name="Picture 17">
                <a:extLst>
                  <a:ext uri="{FF2B5EF4-FFF2-40B4-BE49-F238E27FC236}">
                    <a16:creationId xmlns:a16="http://schemas.microsoft.com/office/drawing/2014/main" id="{805EB2A3-1891-425B-A98A-768266846BD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42" y="453"/>
                <a:ext cx="1188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581" name="Picture 18">
                <a:extLst>
                  <a:ext uri="{FF2B5EF4-FFF2-40B4-BE49-F238E27FC236}">
                    <a16:creationId xmlns:a16="http://schemas.microsoft.com/office/drawing/2014/main" id="{EE72F8C0-48E7-44C8-9CF1-B6D6A21B5C9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42" y="454"/>
                <a:ext cx="1188" cy="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582" name="Picture 19">
                <a:extLst>
                  <a:ext uri="{FF2B5EF4-FFF2-40B4-BE49-F238E27FC236}">
                    <a16:creationId xmlns:a16="http://schemas.microsoft.com/office/drawing/2014/main" id="{071044E2-07E9-416D-B426-D379D6AD17F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42" y="456"/>
                <a:ext cx="1188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583" name="Picture 20">
                <a:extLst>
                  <a:ext uri="{FF2B5EF4-FFF2-40B4-BE49-F238E27FC236}">
                    <a16:creationId xmlns:a16="http://schemas.microsoft.com/office/drawing/2014/main" id="{DF8B87AC-B8DE-48FE-ADCE-AC9CEA54946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42" y="457"/>
                <a:ext cx="1188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584" name="Picture 21">
                <a:extLst>
                  <a:ext uri="{FF2B5EF4-FFF2-40B4-BE49-F238E27FC236}">
                    <a16:creationId xmlns:a16="http://schemas.microsoft.com/office/drawing/2014/main" id="{34B8B8B5-3B56-446A-A1AA-B6E86991988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42" y="458"/>
                <a:ext cx="1188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585" name="Picture 22">
                <a:extLst>
                  <a:ext uri="{FF2B5EF4-FFF2-40B4-BE49-F238E27FC236}">
                    <a16:creationId xmlns:a16="http://schemas.microsoft.com/office/drawing/2014/main" id="{9B40A6E1-EDCA-4C00-93F9-62305BAE4C5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42" y="459"/>
                <a:ext cx="1188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586" name="Picture 23">
                <a:extLst>
                  <a:ext uri="{FF2B5EF4-FFF2-40B4-BE49-F238E27FC236}">
                    <a16:creationId xmlns:a16="http://schemas.microsoft.com/office/drawing/2014/main" id="{20132C1F-17F2-4889-985E-E8DEC4B75D9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42" y="460"/>
                <a:ext cx="1188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587" name="Picture 24">
                <a:extLst>
                  <a:ext uri="{FF2B5EF4-FFF2-40B4-BE49-F238E27FC236}">
                    <a16:creationId xmlns:a16="http://schemas.microsoft.com/office/drawing/2014/main" id="{3855C110-783A-4591-ACC6-4DD57B8D0D1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42" y="461"/>
                <a:ext cx="1188" cy="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588" name="Picture 25">
                <a:extLst>
                  <a:ext uri="{FF2B5EF4-FFF2-40B4-BE49-F238E27FC236}">
                    <a16:creationId xmlns:a16="http://schemas.microsoft.com/office/drawing/2014/main" id="{AF193EAD-79BD-45D3-B989-48F40CC3823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42" y="463"/>
                <a:ext cx="1188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589" name="Picture 26">
                <a:extLst>
                  <a:ext uri="{FF2B5EF4-FFF2-40B4-BE49-F238E27FC236}">
                    <a16:creationId xmlns:a16="http://schemas.microsoft.com/office/drawing/2014/main" id="{91E3A7A7-0AD5-496F-89FC-C69719E1FD0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42" y="464"/>
                <a:ext cx="1188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590" name="Picture 27">
                <a:extLst>
                  <a:ext uri="{FF2B5EF4-FFF2-40B4-BE49-F238E27FC236}">
                    <a16:creationId xmlns:a16="http://schemas.microsoft.com/office/drawing/2014/main" id="{4060DC13-9124-447A-BF1E-45A94CE477B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42" y="465"/>
                <a:ext cx="1188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591" name="Picture 28">
                <a:extLst>
                  <a:ext uri="{FF2B5EF4-FFF2-40B4-BE49-F238E27FC236}">
                    <a16:creationId xmlns:a16="http://schemas.microsoft.com/office/drawing/2014/main" id="{91043D67-3DB3-4090-BC14-264A6C565F9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42" y="466"/>
                <a:ext cx="1188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592" name="Picture 29">
                <a:extLst>
                  <a:ext uri="{FF2B5EF4-FFF2-40B4-BE49-F238E27FC236}">
                    <a16:creationId xmlns:a16="http://schemas.microsoft.com/office/drawing/2014/main" id="{5C51271F-7C3B-4AC5-90AD-5834E566B82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42" y="467"/>
                <a:ext cx="1188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593" name="Picture 30">
                <a:extLst>
                  <a:ext uri="{FF2B5EF4-FFF2-40B4-BE49-F238E27FC236}">
                    <a16:creationId xmlns:a16="http://schemas.microsoft.com/office/drawing/2014/main" id="{A9295F15-DD04-4226-80DE-F60C7C755E0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42" y="468"/>
                <a:ext cx="1188" cy="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594" name="Picture 31">
                <a:extLst>
                  <a:ext uri="{FF2B5EF4-FFF2-40B4-BE49-F238E27FC236}">
                    <a16:creationId xmlns:a16="http://schemas.microsoft.com/office/drawing/2014/main" id="{F8CFC9F7-F079-45B9-8895-02251B8E380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42" y="470"/>
                <a:ext cx="1188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595" name="Picture 32">
                <a:extLst>
                  <a:ext uri="{FF2B5EF4-FFF2-40B4-BE49-F238E27FC236}">
                    <a16:creationId xmlns:a16="http://schemas.microsoft.com/office/drawing/2014/main" id="{7F1D20FF-14F5-4080-9358-6684647792E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42" y="471"/>
                <a:ext cx="1188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596" name="Picture 33">
                <a:extLst>
                  <a:ext uri="{FF2B5EF4-FFF2-40B4-BE49-F238E27FC236}">
                    <a16:creationId xmlns:a16="http://schemas.microsoft.com/office/drawing/2014/main" id="{FF5B1995-B708-4594-9A9F-23B7D28852D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42" y="472"/>
                <a:ext cx="1188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597" name="Picture 34">
                <a:extLst>
                  <a:ext uri="{FF2B5EF4-FFF2-40B4-BE49-F238E27FC236}">
                    <a16:creationId xmlns:a16="http://schemas.microsoft.com/office/drawing/2014/main" id="{18069251-0C3B-4D98-BB6E-30DEC39B059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42" y="473"/>
                <a:ext cx="1188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598" name="Picture 35">
                <a:extLst>
                  <a:ext uri="{FF2B5EF4-FFF2-40B4-BE49-F238E27FC236}">
                    <a16:creationId xmlns:a16="http://schemas.microsoft.com/office/drawing/2014/main" id="{68BBD5B8-015E-423D-8B35-E70B4B4419D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42" y="474"/>
                <a:ext cx="1188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599" name="Picture 36">
                <a:extLst>
                  <a:ext uri="{FF2B5EF4-FFF2-40B4-BE49-F238E27FC236}">
                    <a16:creationId xmlns:a16="http://schemas.microsoft.com/office/drawing/2014/main" id="{D98E636B-6921-4C61-B96E-900ABE46E36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42" y="475"/>
                <a:ext cx="1188" cy="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600" name="Picture 37">
                <a:extLst>
                  <a:ext uri="{FF2B5EF4-FFF2-40B4-BE49-F238E27FC236}">
                    <a16:creationId xmlns:a16="http://schemas.microsoft.com/office/drawing/2014/main" id="{A69FD55C-90DA-4D49-82CE-4093E7C64AD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42" y="477"/>
                <a:ext cx="1188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601" name="Picture 38">
                <a:extLst>
                  <a:ext uri="{FF2B5EF4-FFF2-40B4-BE49-F238E27FC236}">
                    <a16:creationId xmlns:a16="http://schemas.microsoft.com/office/drawing/2014/main" id="{FDB095AF-82FB-426E-910A-7DE0E380D53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42" y="478"/>
                <a:ext cx="1188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602" name="Picture 39">
                <a:extLst>
                  <a:ext uri="{FF2B5EF4-FFF2-40B4-BE49-F238E27FC236}">
                    <a16:creationId xmlns:a16="http://schemas.microsoft.com/office/drawing/2014/main" id="{26FDC198-E0A1-4A36-B674-35948A907FE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42" y="479"/>
                <a:ext cx="1188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603" name="Picture 40">
                <a:extLst>
                  <a:ext uri="{FF2B5EF4-FFF2-40B4-BE49-F238E27FC236}">
                    <a16:creationId xmlns:a16="http://schemas.microsoft.com/office/drawing/2014/main" id="{0C35A618-08B8-49E5-87D2-8FC694D7961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42" y="480"/>
                <a:ext cx="1188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604" name="Picture 41">
                <a:extLst>
                  <a:ext uri="{FF2B5EF4-FFF2-40B4-BE49-F238E27FC236}">
                    <a16:creationId xmlns:a16="http://schemas.microsoft.com/office/drawing/2014/main" id="{8651CCD6-B09D-4E19-8FD6-84DB5F79952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42" y="481"/>
                <a:ext cx="1188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605" name="Picture 42">
                <a:extLst>
                  <a:ext uri="{FF2B5EF4-FFF2-40B4-BE49-F238E27FC236}">
                    <a16:creationId xmlns:a16="http://schemas.microsoft.com/office/drawing/2014/main" id="{F110C1C9-EB8D-4D42-B15A-93DB0BB3F70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42" y="482"/>
                <a:ext cx="1188" cy="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606" name="Picture 43">
                <a:extLst>
                  <a:ext uri="{FF2B5EF4-FFF2-40B4-BE49-F238E27FC236}">
                    <a16:creationId xmlns:a16="http://schemas.microsoft.com/office/drawing/2014/main" id="{13A3909F-97CE-43F6-95AE-F01BE24F4E6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42" y="484"/>
                <a:ext cx="1188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607" name="Picture 44">
                <a:extLst>
                  <a:ext uri="{FF2B5EF4-FFF2-40B4-BE49-F238E27FC236}">
                    <a16:creationId xmlns:a16="http://schemas.microsoft.com/office/drawing/2014/main" id="{AF2B57B4-890F-48FC-B114-48E6B9E2524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42" y="485"/>
                <a:ext cx="1188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608" name="Picture 45">
                <a:extLst>
                  <a:ext uri="{FF2B5EF4-FFF2-40B4-BE49-F238E27FC236}">
                    <a16:creationId xmlns:a16="http://schemas.microsoft.com/office/drawing/2014/main" id="{B12AD81D-D047-44A1-90F5-EEA1024278E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42" y="486"/>
                <a:ext cx="1188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609" name="Picture 46">
                <a:extLst>
                  <a:ext uri="{FF2B5EF4-FFF2-40B4-BE49-F238E27FC236}">
                    <a16:creationId xmlns:a16="http://schemas.microsoft.com/office/drawing/2014/main" id="{281952E7-6571-4557-9B16-DE3EBA43862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42" y="487"/>
                <a:ext cx="1188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610" name="Picture 47">
                <a:extLst>
                  <a:ext uri="{FF2B5EF4-FFF2-40B4-BE49-F238E27FC236}">
                    <a16:creationId xmlns:a16="http://schemas.microsoft.com/office/drawing/2014/main" id="{DD78DDA8-C5BF-45ED-9CF3-6D5B30D148E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42" y="488"/>
                <a:ext cx="1188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611" name="Picture 48">
                <a:extLst>
                  <a:ext uri="{FF2B5EF4-FFF2-40B4-BE49-F238E27FC236}">
                    <a16:creationId xmlns:a16="http://schemas.microsoft.com/office/drawing/2014/main" id="{5FA459F8-D3D9-4A41-8B41-BEF91471EBD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42" y="489"/>
                <a:ext cx="1188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612" name="Picture 49">
                <a:extLst>
                  <a:ext uri="{FF2B5EF4-FFF2-40B4-BE49-F238E27FC236}">
                    <a16:creationId xmlns:a16="http://schemas.microsoft.com/office/drawing/2014/main" id="{4F941618-024F-4C0C-A4FF-715DCFEA51A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42" y="490"/>
                <a:ext cx="1188" cy="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613" name="Picture 50">
                <a:extLst>
                  <a:ext uri="{FF2B5EF4-FFF2-40B4-BE49-F238E27FC236}">
                    <a16:creationId xmlns:a16="http://schemas.microsoft.com/office/drawing/2014/main" id="{6DCE9349-06DB-417F-8F1E-B591FF455A5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42" y="492"/>
                <a:ext cx="1188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614" name="Picture 51">
                <a:extLst>
                  <a:ext uri="{FF2B5EF4-FFF2-40B4-BE49-F238E27FC236}">
                    <a16:creationId xmlns:a16="http://schemas.microsoft.com/office/drawing/2014/main" id="{356D8421-43AD-4BB6-8B57-37E8AFEB6A1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42" y="493"/>
                <a:ext cx="1188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615" name="Picture 52">
                <a:extLst>
                  <a:ext uri="{FF2B5EF4-FFF2-40B4-BE49-F238E27FC236}">
                    <a16:creationId xmlns:a16="http://schemas.microsoft.com/office/drawing/2014/main" id="{9A08FBC3-9682-478B-8E5E-C992D8FE361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42" y="494"/>
                <a:ext cx="1188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616" name="Picture 53">
                <a:extLst>
                  <a:ext uri="{FF2B5EF4-FFF2-40B4-BE49-F238E27FC236}">
                    <a16:creationId xmlns:a16="http://schemas.microsoft.com/office/drawing/2014/main" id="{3BBEAEFD-CB53-47B4-83D6-DCE96FC8581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42" y="495"/>
                <a:ext cx="1188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617" name="Picture 54">
                <a:extLst>
                  <a:ext uri="{FF2B5EF4-FFF2-40B4-BE49-F238E27FC236}">
                    <a16:creationId xmlns:a16="http://schemas.microsoft.com/office/drawing/2014/main" id="{5731708F-8945-4E20-BCAB-6C21CA6182C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42" y="496"/>
                <a:ext cx="1188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618" name="Picture 55">
                <a:extLst>
                  <a:ext uri="{FF2B5EF4-FFF2-40B4-BE49-F238E27FC236}">
                    <a16:creationId xmlns:a16="http://schemas.microsoft.com/office/drawing/2014/main" id="{707668C2-5658-44CA-972C-E9889A37AF2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42" y="497"/>
                <a:ext cx="1188" cy="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619" name="Picture 56">
                <a:extLst>
                  <a:ext uri="{FF2B5EF4-FFF2-40B4-BE49-F238E27FC236}">
                    <a16:creationId xmlns:a16="http://schemas.microsoft.com/office/drawing/2014/main" id="{E42D0FE0-0B37-465A-9C4C-0F33FB47F02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42" y="499"/>
                <a:ext cx="1188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620" name="Picture 57">
                <a:extLst>
                  <a:ext uri="{FF2B5EF4-FFF2-40B4-BE49-F238E27FC236}">
                    <a16:creationId xmlns:a16="http://schemas.microsoft.com/office/drawing/2014/main" id="{F64B1F41-B21F-4089-8A13-B6041443B3C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42" y="500"/>
                <a:ext cx="1188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621" name="Picture 58">
                <a:extLst>
                  <a:ext uri="{FF2B5EF4-FFF2-40B4-BE49-F238E27FC236}">
                    <a16:creationId xmlns:a16="http://schemas.microsoft.com/office/drawing/2014/main" id="{781DA3EE-F155-4773-950C-6EB9DE50F69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42" y="501"/>
                <a:ext cx="1188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622" name="Picture 59">
                <a:extLst>
                  <a:ext uri="{FF2B5EF4-FFF2-40B4-BE49-F238E27FC236}">
                    <a16:creationId xmlns:a16="http://schemas.microsoft.com/office/drawing/2014/main" id="{2492482E-7057-416C-9B0C-49BFAC83B8C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42" y="502"/>
                <a:ext cx="1188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623" name="Picture 60">
                <a:extLst>
                  <a:ext uri="{FF2B5EF4-FFF2-40B4-BE49-F238E27FC236}">
                    <a16:creationId xmlns:a16="http://schemas.microsoft.com/office/drawing/2014/main" id="{44424BF5-3FB2-48C0-AD24-7587B928EBE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42" y="503"/>
                <a:ext cx="1188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624" name="Picture 61">
                <a:extLst>
                  <a:ext uri="{FF2B5EF4-FFF2-40B4-BE49-F238E27FC236}">
                    <a16:creationId xmlns:a16="http://schemas.microsoft.com/office/drawing/2014/main" id="{B902D22E-7EE1-49F0-8ABC-D9BF99EE034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42" y="504"/>
                <a:ext cx="1188" cy="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625" name="Picture 62">
                <a:extLst>
                  <a:ext uri="{FF2B5EF4-FFF2-40B4-BE49-F238E27FC236}">
                    <a16:creationId xmlns:a16="http://schemas.microsoft.com/office/drawing/2014/main" id="{91932E92-1184-4147-8791-35E9B374E39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42" y="506"/>
                <a:ext cx="1188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626" name="Picture 63">
                <a:extLst>
                  <a:ext uri="{FF2B5EF4-FFF2-40B4-BE49-F238E27FC236}">
                    <a16:creationId xmlns:a16="http://schemas.microsoft.com/office/drawing/2014/main" id="{23D4C28B-EB31-4EDD-8BBC-EACDA0F5B7D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42" y="507"/>
                <a:ext cx="1188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627" name="Picture 64">
                <a:extLst>
                  <a:ext uri="{FF2B5EF4-FFF2-40B4-BE49-F238E27FC236}">
                    <a16:creationId xmlns:a16="http://schemas.microsoft.com/office/drawing/2014/main" id="{B53E34C7-D339-46DA-A79D-3789BAE2CD7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42" y="508"/>
                <a:ext cx="1188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628" name="Picture 65">
                <a:extLst>
                  <a:ext uri="{FF2B5EF4-FFF2-40B4-BE49-F238E27FC236}">
                    <a16:creationId xmlns:a16="http://schemas.microsoft.com/office/drawing/2014/main" id="{7DAB5FF0-4199-4666-BE4D-4D4D5C5CFFE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42" y="509"/>
                <a:ext cx="1188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629" name="Picture 66">
                <a:extLst>
                  <a:ext uri="{FF2B5EF4-FFF2-40B4-BE49-F238E27FC236}">
                    <a16:creationId xmlns:a16="http://schemas.microsoft.com/office/drawing/2014/main" id="{3AFABDA0-1A4D-4EAA-89BE-FD8EA7385D7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42" y="510"/>
                <a:ext cx="1188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630" name="Picture 67">
                <a:extLst>
                  <a:ext uri="{FF2B5EF4-FFF2-40B4-BE49-F238E27FC236}">
                    <a16:creationId xmlns:a16="http://schemas.microsoft.com/office/drawing/2014/main" id="{3D33F9AA-488B-4E7F-9562-5C5DD3794EE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42" y="511"/>
                <a:ext cx="1188" cy="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631" name="Picture 68">
                <a:extLst>
                  <a:ext uri="{FF2B5EF4-FFF2-40B4-BE49-F238E27FC236}">
                    <a16:creationId xmlns:a16="http://schemas.microsoft.com/office/drawing/2014/main" id="{B4DCC77E-035A-4CF0-A5BD-F46CA992AA9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42" y="513"/>
                <a:ext cx="1188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632" name="Picture 69">
                <a:extLst>
                  <a:ext uri="{FF2B5EF4-FFF2-40B4-BE49-F238E27FC236}">
                    <a16:creationId xmlns:a16="http://schemas.microsoft.com/office/drawing/2014/main" id="{DBC86B34-458D-460A-BE4F-05BDB775B03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42" y="514"/>
                <a:ext cx="1188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633" name="Picture 70">
                <a:extLst>
                  <a:ext uri="{FF2B5EF4-FFF2-40B4-BE49-F238E27FC236}">
                    <a16:creationId xmlns:a16="http://schemas.microsoft.com/office/drawing/2014/main" id="{315274E3-343D-44F6-8F18-3E32945AAF7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42" y="515"/>
                <a:ext cx="1188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634" name="Picture 71">
                <a:extLst>
                  <a:ext uri="{FF2B5EF4-FFF2-40B4-BE49-F238E27FC236}">
                    <a16:creationId xmlns:a16="http://schemas.microsoft.com/office/drawing/2014/main" id="{A7017402-8203-4FA9-8FBC-25C2BD02F66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42" y="516"/>
                <a:ext cx="1188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635" name="Picture 72">
                <a:extLst>
                  <a:ext uri="{FF2B5EF4-FFF2-40B4-BE49-F238E27FC236}">
                    <a16:creationId xmlns:a16="http://schemas.microsoft.com/office/drawing/2014/main" id="{ABCDE7A7-E033-4625-AA87-81109601B20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42" y="517"/>
                <a:ext cx="1188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636" name="Picture 73">
                <a:extLst>
                  <a:ext uri="{FF2B5EF4-FFF2-40B4-BE49-F238E27FC236}">
                    <a16:creationId xmlns:a16="http://schemas.microsoft.com/office/drawing/2014/main" id="{9FB2B98A-8D38-4C25-9D1D-B965AFACB72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42" y="518"/>
                <a:ext cx="1188" cy="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637" name="Picture 74">
                <a:extLst>
                  <a:ext uri="{FF2B5EF4-FFF2-40B4-BE49-F238E27FC236}">
                    <a16:creationId xmlns:a16="http://schemas.microsoft.com/office/drawing/2014/main" id="{30B170BF-0924-430D-B706-7E536E03AD2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42" y="520"/>
                <a:ext cx="1188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638" name="Picture 75">
                <a:extLst>
                  <a:ext uri="{FF2B5EF4-FFF2-40B4-BE49-F238E27FC236}">
                    <a16:creationId xmlns:a16="http://schemas.microsoft.com/office/drawing/2014/main" id="{68052440-E392-44B0-8F59-8539CCD80F7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42" y="521"/>
                <a:ext cx="1188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639" name="Picture 76">
                <a:extLst>
                  <a:ext uri="{FF2B5EF4-FFF2-40B4-BE49-F238E27FC236}">
                    <a16:creationId xmlns:a16="http://schemas.microsoft.com/office/drawing/2014/main" id="{8260EE50-39F4-4C8F-9000-E5131E36AB0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42" y="522"/>
                <a:ext cx="1188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640" name="Picture 77">
                <a:extLst>
                  <a:ext uri="{FF2B5EF4-FFF2-40B4-BE49-F238E27FC236}">
                    <a16:creationId xmlns:a16="http://schemas.microsoft.com/office/drawing/2014/main" id="{0969E6BB-DDF3-4627-9539-CB7CF3AA6C0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42" y="523"/>
                <a:ext cx="1188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641" name="Picture 78">
                <a:extLst>
                  <a:ext uri="{FF2B5EF4-FFF2-40B4-BE49-F238E27FC236}">
                    <a16:creationId xmlns:a16="http://schemas.microsoft.com/office/drawing/2014/main" id="{668AC6E0-79AF-442B-B893-3A6F07C5CD4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42" y="524"/>
                <a:ext cx="1188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642" name="Picture 79">
                <a:extLst>
                  <a:ext uri="{FF2B5EF4-FFF2-40B4-BE49-F238E27FC236}">
                    <a16:creationId xmlns:a16="http://schemas.microsoft.com/office/drawing/2014/main" id="{6594D65F-EBB0-4944-B11C-AAF3C22BA61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42" y="525"/>
                <a:ext cx="1188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643" name="Picture 80">
                <a:extLst>
                  <a:ext uri="{FF2B5EF4-FFF2-40B4-BE49-F238E27FC236}">
                    <a16:creationId xmlns:a16="http://schemas.microsoft.com/office/drawing/2014/main" id="{DBE4FE2A-B608-482F-A0D2-E0348C27654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42" y="526"/>
                <a:ext cx="1188" cy="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644" name="Picture 81">
                <a:extLst>
                  <a:ext uri="{FF2B5EF4-FFF2-40B4-BE49-F238E27FC236}">
                    <a16:creationId xmlns:a16="http://schemas.microsoft.com/office/drawing/2014/main" id="{22085D9A-D870-4747-B4C0-C3A6CE87965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42" y="528"/>
                <a:ext cx="1188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645" name="Picture 82">
                <a:extLst>
                  <a:ext uri="{FF2B5EF4-FFF2-40B4-BE49-F238E27FC236}">
                    <a16:creationId xmlns:a16="http://schemas.microsoft.com/office/drawing/2014/main" id="{1CDA5C51-F510-48AC-9012-78D9F4B9019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42" y="529"/>
                <a:ext cx="1188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646" name="Picture 83">
                <a:extLst>
                  <a:ext uri="{FF2B5EF4-FFF2-40B4-BE49-F238E27FC236}">
                    <a16:creationId xmlns:a16="http://schemas.microsoft.com/office/drawing/2014/main" id="{0E697400-A1A7-4DE3-831C-A7F9F6B2DE0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42" y="530"/>
                <a:ext cx="1188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647" name="Picture 84">
                <a:extLst>
                  <a:ext uri="{FF2B5EF4-FFF2-40B4-BE49-F238E27FC236}">
                    <a16:creationId xmlns:a16="http://schemas.microsoft.com/office/drawing/2014/main" id="{AA0D4CBA-A22D-42B0-BDD2-59F03F335FD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42" y="531"/>
                <a:ext cx="1188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648" name="Picture 85">
                <a:extLst>
                  <a:ext uri="{FF2B5EF4-FFF2-40B4-BE49-F238E27FC236}">
                    <a16:creationId xmlns:a16="http://schemas.microsoft.com/office/drawing/2014/main" id="{7E11AF80-09E7-41D3-B359-5C1C549C0EB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42" y="532"/>
                <a:ext cx="1188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649" name="Picture 86">
                <a:extLst>
                  <a:ext uri="{FF2B5EF4-FFF2-40B4-BE49-F238E27FC236}">
                    <a16:creationId xmlns:a16="http://schemas.microsoft.com/office/drawing/2014/main" id="{C0DB246A-15DD-4395-9D37-CDF46109A36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42" y="533"/>
                <a:ext cx="1188" cy="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650" name="Picture 87">
                <a:extLst>
                  <a:ext uri="{FF2B5EF4-FFF2-40B4-BE49-F238E27FC236}">
                    <a16:creationId xmlns:a16="http://schemas.microsoft.com/office/drawing/2014/main" id="{928704DC-1FD1-4612-B1E3-A5645EA1FAF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42" y="535"/>
                <a:ext cx="1188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651" name="Picture 88">
                <a:extLst>
                  <a:ext uri="{FF2B5EF4-FFF2-40B4-BE49-F238E27FC236}">
                    <a16:creationId xmlns:a16="http://schemas.microsoft.com/office/drawing/2014/main" id="{FA2801A2-4779-4A35-A7FD-CB35CB39299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42" y="536"/>
                <a:ext cx="1188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652" name="Picture 89">
                <a:extLst>
                  <a:ext uri="{FF2B5EF4-FFF2-40B4-BE49-F238E27FC236}">
                    <a16:creationId xmlns:a16="http://schemas.microsoft.com/office/drawing/2014/main" id="{90D12CAE-9742-4917-A4A2-933A168E331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42" y="537"/>
                <a:ext cx="1188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653" name="Picture 90">
                <a:extLst>
                  <a:ext uri="{FF2B5EF4-FFF2-40B4-BE49-F238E27FC236}">
                    <a16:creationId xmlns:a16="http://schemas.microsoft.com/office/drawing/2014/main" id="{5757BE91-AFCA-4460-810A-A3FD90B787A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42" y="538"/>
                <a:ext cx="1188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654" name="Picture 91">
                <a:extLst>
                  <a:ext uri="{FF2B5EF4-FFF2-40B4-BE49-F238E27FC236}">
                    <a16:creationId xmlns:a16="http://schemas.microsoft.com/office/drawing/2014/main" id="{9A697BA7-0E8D-4E2A-A116-E9A7976F1A5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42" y="539"/>
                <a:ext cx="1188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655" name="Picture 92">
                <a:extLst>
                  <a:ext uri="{FF2B5EF4-FFF2-40B4-BE49-F238E27FC236}">
                    <a16:creationId xmlns:a16="http://schemas.microsoft.com/office/drawing/2014/main" id="{01034DCB-CAAA-488D-85E1-F9187D37682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42" y="540"/>
                <a:ext cx="1188" cy="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656" name="Picture 93">
                <a:extLst>
                  <a:ext uri="{FF2B5EF4-FFF2-40B4-BE49-F238E27FC236}">
                    <a16:creationId xmlns:a16="http://schemas.microsoft.com/office/drawing/2014/main" id="{2A3AD770-14C3-4D7C-A9CE-42910DAFEF5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42" y="542"/>
                <a:ext cx="1188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657" name="Picture 94">
                <a:extLst>
                  <a:ext uri="{FF2B5EF4-FFF2-40B4-BE49-F238E27FC236}">
                    <a16:creationId xmlns:a16="http://schemas.microsoft.com/office/drawing/2014/main" id="{36401BD6-CB74-4128-BDAE-C9D94BD368B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42" y="543"/>
                <a:ext cx="1188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658" name="Picture 95">
                <a:extLst>
                  <a:ext uri="{FF2B5EF4-FFF2-40B4-BE49-F238E27FC236}">
                    <a16:creationId xmlns:a16="http://schemas.microsoft.com/office/drawing/2014/main" id="{82A3D7B9-FCC0-4CF8-BCFA-C71457C3188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42" y="544"/>
                <a:ext cx="1188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659" name="Picture 96">
                <a:extLst>
                  <a:ext uri="{FF2B5EF4-FFF2-40B4-BE49-F238E27FC236}">
                    <a16:creationId xmlns:a16="http://schemas.microsoft.com/office/drawing/2014/main" id="{FCBA4A30-865E-4082-831E-7DA6D74B514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42" y="545"/>
                <a:ext cx="1188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660" name="Picture 97">
                <a:extLst>
                  <a:ext uri="{FF2B5EF4-FFF2-40B4-BE49-F238E27FC236}">
                    <a16:creationId xmlns:a16="http://schemas.microsoft.com/office/drawing/2014/main" id="{4450C9E7-6EF9-4BE1-98F6-85EE46590CB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42" y="546"/>
                <a:ext cx="1188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661" name="Picture 98">
                <a:extLst>
                  <a:ext uri="{FF2B5EF4-FFF2-40B4-BE49-F238E27FC236}">
                    <a16:creationId xmlns:a16="http://schemas.microsoft.com/office/drawing/2014/main" id="{C2E6CE9B-1124-491B-A7C5-1C20320D5E3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42" y="547"/>
                <a:ext cx="1188" cy="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662" name="Picture 99">
                <a:extLst>
                  <a:ext uri="{FF2B5EF4-FFF2-40B4-BE49-F238E27FC236}">
                    <a16:creationId xmlns:a16="http://schemas.microsoft.com/office/drawing/2014/main" id="{53B9EF99-8D96-4B91-BA16-3D8C5B20605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42" y="549"/>
                <a:ext cx="1188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663" name="Picture 100">
                <a:extLst>
                  <a:ext uri="{FF2B5EF4-FFF2-40B4-BE49-F238E27FC236}">
                    <a16:creationId xmlns:a16="http://schemas.microsoft.com/office/drawing/2014/main" id="{AD556043-4353-4A5B-B50F-E863DEA5EDD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42" y="550"/>
                <a:ext cx="1188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664" name="Picture 101">
                <a:extLst>
                  <a:ext uri="{FF2B5EF4-FFF2-40B4-BE49-F238E27FC236}">
                    <a16:creationId xmlns:a16="http://schemas.microsoft.com/office/drawing/2014/main" id="{1A2B17EF-F5BC-4E69-AB20-0555778480F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42" y="551"/>
                <a:ext cx="1188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665" name="Picture 102">
                <a:extLst>
                  <a:ext uri="{FF2B5EF4-FFF2-40B4-BE49-F238E27FC236}">
                    <a16:creationId xmlns:a16="http://schemas.microsoft.com/office/drawing/2014/main" id="{A3C0A515-1CC7-4929-8563-199F8BFCBA8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42" y="552"/>
                <a:ext cx="1188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666" name="Picture 103">
                <a:extLst>
                  <a:ext uri="{FF2B5EF4-FFF2-40B4-BE49-F238E27FC236}">
                    <a16:creationId xmlns:a16="http://schemas.microsoft.com/office/drawing/2014/main" id="{BC468D41-F322-41A6-A2F2-AE88D06BC70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42" y="553"/>
                <a:ext cx="1188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667" name="Picture 104">
                <a:extLst>
                  <a:ext uri="{FF2B5EF4-FFF2-40B4-BE49-F238E27FC236}">
                    <a16:creationId xmlns:a16="http://schemas.microsoft.com/office/drawing/2014/main" id="{13766641-C249-429E-9FD0-F62B746CE1E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42" y="554"/>
                <a:ext cx="1188" cy="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668" name="Picture 105">
                <a:extLst>
                  <a:ext uri="{FF2B5EF4-FFF2-40B4-BE49-F238E27FC236}">
                    <a16:creationId xmlns:a16="http://schemas.microsoft.com/office/drawing/2014/main" id="{C97DA48D-45DF-4BF8-A68B-B119AECEAC8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42" y="556"/>
                <a:ext cx="1188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669" name="Picture 106">
                <a:extLst>
                  <a:ext uri="{FF2B5EF4-FFF2-40B4-BE49-F238E27FC236}">
                    <a16:creationId xmlns:a16="http://schemas.microsoft.com/office/drawing/2014/main" id="{207EE5C3-7A23-43DC-A344-A6C462F5D22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42" y="557"/>
                <a:ext cx="1188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670" name="Picture 107">
                <a:extLst>
                  <a:ext uri="{FF2B5EF4-FFF2-40B4-BE49-F238E27FC236}">
                    <a16:creationId xmlns:a16="http://schemas.microsoft.com/office/drawing/2014/main" id="{1D8081C7-715C-4A29-8D9B-C68D9E40451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42" y="558"/>
                <a:ext cx="1188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671" name="Picture 108">
                <a:extLst>
                  <a:ext uri="{FF2B5EF4-FFF2-40B4-BE49-F238E27FC236}">
                    <a16:creationId xmlns:a16="http://schemas.microsoft.com/office/drawing/2014/main" id="{133048BB-B1EC-4BA1-98C0-F2A691ED59B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42" y="559"/>
                <a:ext cx="1188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672" name="Picture 109">
                <a:extLst>
                  <a:ext uri="{FF2B5EF4-FFF2-40B4-BE49-F238E27FC236}">
                    <a16:creationId xmlns:a16="http://schemas.microsoft.com/office/drawing/2014/main" id="{F9ECEDBD-1DDD-4D9B-B4B6-0DE05B0B1E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42" y="560"/>
                <a:ext cx="1188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673" name="Picture 110">
                <a:extLst>
                  <a:ext uri="{FF2B5EF4-FFF2-40B4-BE49-F238E27FC236}">
                    <a16:creationId xmlns:a16="http://schemas.microsoft.com/office/drawing/2014/main" id="{A9EE2C67-6F90-45F5-B990-02427C87E64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42" y="561"/>
                <a:ext cx="1188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674" name="Picture 111">
                <a:extLst>
                  <a:ext uri="{FF2B5EF4-FFF2-40B4-BE49-F238E27FC236}">
                    <a16:creationId xmlns:a16="http://schemas.microsoft.com/office/drawing/2014/main" id="{E0A87CE3-15DC-42DF-894C-BE70C8A7074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42" y="562"/>
                <a:ext cx="1188" cy="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675" name="Picture 112">
                <a:extLst>
                  <a:ext uri="{FF2B5EF4-FFF2-40B4-BE49-F238E27FC236}">
                    <a16:creationId xmlns:a16="http://schemas.microsoft.com/office/drawing/2014/main" id="{3AC03263-77AB-4B7D-9EA5-99DEEAC7D41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42" y="564"/>
                <a:ext cx="1188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676" name="Picture 113">
                <a:extLst>
                  <a:ext uri="{FF2B5EF4-FFF2-40B4-BE49-F238E27FC236}">
                    <a16:creationId xmlns:a16="http://schemas.microsoft.com/office/drawing/2014/main" id="{452749CE-0D3A-44E5-B33A-208AD9FAD1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42" y="565"/>
                <a:ext cx="1188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677" name="Picture 114">
                <a:extLst>
                  <a:ext uri="{FF2B5EF4-FFF2-40B4-BE49-F238E27FC236}">
                    <a16:creationId xmlns:a16="http://schemas.microsoft.com/office/drawing/2014/main" id="{3B7F1CD4-7AF0-492B-B983-4ECF0CA06DC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42" y="566"/>
                <a:ext cx="1188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678" name="Picture 115">
                <a:extLst>
                  <a:ext uri="{FF2B5EF4-FFF2-40B4-BE49-F238E27FC236}">
                    <a16:creationId xmlns:a16="http://schemas.microsoft.com/office/drawing/2014/main" id="{FF84E0B8-0534-4F3F-ABE1-B5E0ED4E8C1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42" y="567"/>
                <a:ext cx="1188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679" name="Picture 116">
                <a:extLst>
                  <a:ext uri="{FF2B5EF4-FFF2-40B4-BE49-F238E27FC236}">
                    <a16:creationId xmlns:a16="http://schemas.microsoft.com/office/drawing/2014/main" id="{C802C4C4-857A-4B31-8D54-860C9CD2418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42" y="568"/>
                <a:ext cx="1188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680" name="Picture 117">
                <a:extLst>
                  <a:ext uri="{FF2B5EF4-FFF2-40B4-BE49-F238E27FC236}">
                    <a16:creationId xmlns:a16="http://schemas.microsoft.com/office/drawing/2014/main" id="{D0FD3F5F-F9B7-421D-A3A1-82021E0389B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42" y="569"/>
                <a:ext cx="1188" cy="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681" name="Picture 118">
                <a:extLst>
                  <a:ext uri="{FF2B5EF4-FFF2-40B4-BE49-F238E27FC236}">
                    <a16:creationId xmlns:a16="http://schemas.microsoft.com/office/drawing/2014/main" id="{7D557483-6212-4D4D-A3EC-E78937EAD5B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42" y="571"/>
                <a:ext cx="1188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682" name="Picture 119">
                <a:extLst>
                  <a:ext uri="{FF2B5EF4-FFF2-40B4-BE49-F238E27FC236}">
                    <a16:creationId xmlns:a16="http://schemas.microsoft.com/office/drawing/2014/main" id="{CD3AE348-DA71-41E0-9504-4E900BB9351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42" y="572"/>
                <a:ext cx="1188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683" name="Picture 120">
                <a:extLst>
                  <a:ext uri="{FF2B5EF4-FFF2-40B4-BE49-F238E27FC236}">
                    <a16:creationId xmlns:a16="http://schemas.microsoft.com/office/drawing/2014/main" id="{B694A927-B1F9-4AFA-A681-5BA980B501B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42" y="573"/>
                <a:ext cx="1188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684" name="Picture 121">
                <a:extLst>
                  <a:ext uri="{FF2B5EF4-FFF2-40B4-BE49-F238E27FC236}">
                    <a16:creationId xmlns:a16="http://schemas.microsoft.com/office/drawing/2014/main" id="{D2590CE5-ED0C-4807-9516-2C3BFC23232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42" y="574"/>
                <a:ext cx="1188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685" name="Picture 122">
                <a:extLst>
                  <a:ext uri="{FF2B5EF4-FFF2-40B4-BE49-F238E27FC236}">
                    <a16:creationId xmlns:a16="http://schemas.microsoft.com/office/drawing/2014/main" id="{C9A45D6D-050F-4363-8D84-BB4402A37B0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42" y="575"/>
                <a:ext cx="1188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686" name="Picture 123">
                <a:extLst>
                  <a:ext uri="{FF2B5EF4-FFF2-40B4-BE49-F238E27FC236}">
                    <a16:creationId xmlns:a16="http://schemas.microsoft.com/office/drawing/2014/main" id="{C1A4756E-DA25-4065-85BC-F56BA6224CE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42" y="576"/>
                <a:ext cx="1188" cy="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687" name="Picture 124">
                <a:extLst>
                  <a:ext uri="{FF2B5EF4-FFF2-40B4-BE49-F238E27FC236}">
                    <a16:creationId xmlns:a16="http://schemas.microsoft.com/office/drawing/2014/main" id="{3BCC2A16-E7A8-48DD-8552-60DA0830030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42" y="578"/>
                <a:ext cx="1188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688" name="Picture 125">
                <a:extLst>
                  <a:ext uri="{FF2B5EF4-FFF2-40B4-BE49-F238E27FC236}">
                    <a16:creationId xmlns:a16="http://schemas.microsoft.com/office/drawing/2014/main" id="{B701E2DD-2C5A-4BA1-AE63-CEB48DDA330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42" y="579"/>
                <a:ext cx="1188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689" name="Picture 126">
                <a:extLst>
                  <a:ext uri="{FF2B5EF4-FFF2-40B4-BE49-F238E27FC236}">
                    <a16:creationId xmlns:a16="http://schemas.microsoft.com/office/drawing/2014/main" id="{55D8A2E8-6B6D-4FEE-A161-53173E67CA1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42" y="580"/>
                <a:ext cx="1188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690" name="Picture 127">
                <a:extLst>
                  <a:ext uri="{FF2B5EF4-FFF2-40B4-BE49-F238E27FC236}">
                    <a16:creationId xmlns:a16="http://schemas.microsoft.com/office/drawing/2014/main" id="{23391247-988C-4299-8D43-AB684CF5C5B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42" y="581"/>
                <a:ext cx="1188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691" name="Picture 128">
                <a:extLst>
                  <a:ext uri="{FF2B5EF4-FFF2-40B4-BE49-F238E27FC236}">
                    <a16:creationId xmlns:a16="http://schemas.microsoft.com/office/drawing/2014/main" id="{852B567C-3808-4807-8CA5-202F4306E1C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42" y="582"/>
                <a:ext cx="1188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692" name="Picture 129">
                <a:extLst>
                  <a:ext uri="{FF2B5EF4-FFF2-40B4-BE49-F238E27FC236}">
                    <a16:creationId xmlns:a16="http://schemas.microsoft.com/office/drawing/2014/main" id="{CA5BBCE3-EFF4-4689-8A8F-C4E442FF02D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42" y="583"/>
                <a:ext cx="1188" cy="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693" name="Picture 130">
                <a:extLst>
                  <a:ext uri="{FF2B5EF4-FFF2-40B4-BE49-F238E27FC236}">
                    <a16:creationId xmlns:a16="http://schemas.microsoft.com/office/drawing/2014/main" id="{71DA099A-BF25-43AA-B0AB-5C8136C2730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42" y="585"/>
                <a:ext cx="1188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694" name="Picture 131">
                <a:extLst>
                  <a:ext uri="{FF2B5EF4-FFF2-40B4-BE49-F238E27FC236}">
                    <a16:creationId xmlns:a16="http://schemas.microsoft.com/office/drawing/2014/main" id="{74E0C3A4-6E85-40C7-A56E-1F056A1DBD3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42" y="586"/>
                <a:ext cx="1188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695" name="Picture 132">
                <a:extLst>
                  <a:ext uri="{FF2B5EF4-FFF2-40B4-BE49-F238E27FC236}">
                    <a16:creationId xmlns:a16="http://schemas.microsoft.com/office/drawing/2014/main" id="{782E9E68-A30D-4083-AC2C-0ABB78B4105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42" y="587"/>
                <a:ext cx="1188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696" name="Picture 133">
                <a:extLst>
                  <a:ext uri="{FF2B5EF4-FFF2-40B4-BE49-F238E27FC236}">
                    <a16:creationId xmlns:a16="http://schemas.microsoft.com/office/drawing/2014/main" id="{CFCE79CA-8EEF-4140-B8F0-BB253D7CD69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42" y="588"/>
                <a:ext cx="1188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697" name="Picture 134">
                <a:extLst>
                  <a:ext uri="{FF2B5EF4-FFF2-40B4-BE49-F238E27FC236}">
                    <a16:creationId xmlns:a16="http://schemas.microsoft.com/office/drawing/2014/main" id="{57D0DCB3-7B2D-4D7A-8F90-B37E1605FFB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42" y="589"/>
                <a:ext cx="1188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698" name="Picture 135">
                <a:extLst>
                  <a:ext uri="{FF2B5EF4-FFF2-40B4-BE49-F238E27FC236}">
                    <a16:creationId xmlns:a16="http://schemas.microsoft.com/office/drawing/2014/main" id="{0044459A-5C55-4B18-8C7F-3565283A1B9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42" y="590"/>
                <a:ext cx="1188" cy="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699" name="Picture 136">
                <a:extLst>
                  <a:ext uri="{FF2B5EF4-FFF2-40B4-BE49-F238E27FC236}">
                    <a16:creationId xmlns:a16="http://schemas.microsoft.com/office/drawing/2014/main" id="{617A50DD-41F9-437C-BBDB-5762611A604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42" y="592"/>
                <a:ext cx="1188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700" name="Picture 137">
                <a:extLst>
                  <a:ext uri="{FF2B5EF4-FFF2-40B4-BE49-F238E27FC236}">
                    <a16:creationId xmlns:a16="http://schemas.microsoft.com/office/drawing/2014/main" id="{F10C8F57-1C25-400D-B619-B379A6E47E6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42" y="593"/>
                <a:ext cx="1188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701" name="Picture 138">
                <a:extLst>
                  <a:ext uri="{FF2B5EF4-FFF2-40B4-BE49-F238E27FC236}">
                    <a16:creationId xmlns:a16="http://schemas.microsoft.com/office/drawing/2014/main" id="{E12106F2-327E-4F49-8F17-FA2B31D791D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42" y="594"/>
                <a:ext cx="1188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702" name="Picture 139">
                <a:extLst>
                  <a:ext uri="{FF2B5EF4-FFF2-40B4-BE49-F238E27FC236}">
                    <a16:creationId xmlns:a16="http://schemas.microsoft.com/office/drawing/2014/main" id="{8BF68992-86C1-4450-BC6D-130AE88DA0A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42" y="595"/>
                <a:ext cx="1188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703" name="Picture 140">
                <a:extLst>
                  <a:ext uri="{FF2B5EF4-FFF2-40B4-BE49-F238E27FC236}">
                    <a16:creationId xmlns:a16="http://schemas.microsoft.com/office/drawing/2014/main" id="{169DEE16-DAB4-430D-833E-E3911E78E65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42" y="596"/>
                <a:ext cx="1188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704" name="Picture 141">
                <a:extLst>
                  <a:ext uri="{FF2B5EF4-FFF2-40B4-BE49-F238E27FC236}">
                    <a16:creationId xmlns:a16="http://schemas.microsoft.com/office/drawing/2014/main" id="{8578118B-E922-43FC-B9AC-CA2A9FD656C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42" y="597"/>
                <a:ext cx="1188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705" name="Picture 142">
                <a:extLst>
                  <a:ext uri="{FF2B5EF4-FFF2-40B4-BE49-F238E27FC236}">
                    <a16:creationId xmlns:a16="http://schemas.microsoft.com/office/drawing/2014/main" id="{72C712CF-16E8-40BB-A974-9834ED8924F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42" y="598"/>
                <a:ext cx="1188" cy="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706" name="Picture 143">
                <a:extLst>
                  <a:ext uri="{FF2B5EF4-FFF2-40B4-BE49-F238E27FC236}">
                    <a16:creationId xmlns:a16="http://schemas.microsoft.com/office/drawing/2014/main" id="{A46AEB13-250E-4598-9141-A942CBC6550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42" y="600"/>
                <a:ext cx="1188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707" name="Picture 144">
                <a:extLst>
                  <a:ext uri="{FF2B5EF4-FFF2-40B4-BE49-F238E27FC236}">
                    <a16:creationId xmlns:a16="http://schemas.microsoft.com/office/drawing/2014/main" id="{0A291DAA-F6B0-4D0D-A93D-1758B997CD0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42" y="601"/>
                <a:ext cx="1188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708" name="Picture 145">
                <a:extLst>
                  <a:ext uri="{FF2B5EF4-FFF2-40B4-BE49-F238E27FC236}">
                    <a16:creationId xmlns:a16="http://schemas.microsoft.com/office/drawing/2014/main" id="{C2D985D4-BFE6-476A-A7E4-D0EFA4A2DAB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42" y="602"/>
                <a:ext cx="1188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709" name="Picture 146">
                <a:extLst>
                  <a:ext uri="{FF2B5EF4-FFF2-40B4-BE49-F238E27FC236}">
                    <a16:creationId xmlns:a16="http://schemas.microsoft.com/office/drawing/2014/main" id="{921969A2-FDA4-4B24-AC43-71C45991D21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42" y="603"/>
                <a:ext cx="1188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710" name="Picture 147">
                <a:extLst>
                  <a:ext uri="{FF2B5EF4-FFF2-40B4-BE49-F238E27FC236}">
                    <a16:creationId xmlns:a16="http://schemas.microsoft.com/office/drawing/2014/main" id="{B1BBA885-855B-463B-BA2B-4BD7710C3EE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42" y="604"/>
                <a:ext cx="1188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711" name="Picture 148">
                <a:extLst>
                  <a:ext uri="{FF2B5EF4-FFF2-40B4-BE49-F238E27FC236}">
                    <a16:creationId xmlns:a16="http://schemas.microsoft.com/office/drawing/2014/main" id="{F06F0444-C2E6-4FBD-A830-A67F6433F35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42" y="605"/>
                <a:ext cx="1188" cy="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712" name="Picture 149">
                <a:extLst>
                  <a:ext uri="{FF2B5EF4-FFF2-40B4-BE49-F238E27FC236}">
                    <a16:creationId xmlns:a16="http://schemas.microsoft.com/office/drawing/2014/main" id="{3358CA57-EDCF-493B-BE1A-D0A229C8AD6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42" y="607"/>
                <a:ext cx="1188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713" name="Picture 150">
                <a:extLst>
                  <a:ext uri="{FF2B5EF4-FFF2-40B4-BE49-F238E27FC236}">
                    <a16:creationId xmlns:a16="http://schemas.microsoft.com/office/drawing/2014/main" id="{27BF3D53-DDE9-4ECB-AA96-B58DD5DE250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42" y="608"/>
                <a:ext cx="1188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714" name="Picture 151">
                <a:extLst>
                  <a:ext uri="{FF2B5EF4-FFF2-40B4-BE49-F238E27FC236}">
                    <a16:creationId xmlns:a16="http://schemas.microsoft.com/office/drawing/2014/main" id="{4579BFD5-C312-459C-9482-3F83DF5E3F0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42" y="609"/>
                <a:ext cx="1188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715" name="Picture 152">
                <a:extLst>
                  <a:ext uri="{FF2B5EF4-FFF2-40B4-BE49-F238E27FC236}">
                    <a16:creationId xmlns:a16="http://schemas.microsoft.com/office/drawing/2014/main" id="{F11284FE-B6E3-46AB-AEBC-8B011E11450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42" y="610"/>
                <a:ext cx="1188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716" name="Picture 153">
                <a:extLst>
                  <a:ext uri="{FF2B5EF4-FFF2-40B4-BE49-F238E27FC236}">
                    <a16:creationId xmlns:a16="http://schemas.microsoft.com/office/drawing/2014/main" id="{5E6913B5-73A1-42EB-9D7B-D2214E669CD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42" y="611"/>
                <a:ext cx="1188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717" name="Picture 154">
                <a:extLst>
                  <a:ext uri="{FF2B5EF4-FFF2-40B4-BE49-F238E27FC236}">
                    <a16:creationId xmlns:a16="http://schemas.microsoft.com/office/drawing/2014/main" id="{6143BD8B-888C-4ED8-9FFF-0E5BB4C977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42" y="612"/>
                <a:ext cx="1188" cy="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718" name="Picture 155">
                <a:extLst>
                  <a:ext uri="{FF2B5EF4-FFF2-40B4-BE49-F238E27FC236}">
                    <a16:creationId xmlns:a16="http://schemas.microsoft.com/office/drawing/2014/main" id="{3EC68A1A-52EC-40CB-A60E-D80CED6DAC8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42" y="614"/>
                <a:ext cx="1188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719" name="Picture 156">
                <a:extLst>
                  <a:ext uri="{FF2B5EF4-FFF2-40B4-BE49-F238E27FC236}">
                    <a16:creationId xmlns:a16="http://schemas.microsoft.com/office/drawing/2014/main" id="{3F942C19-B949-46A4-B425-ADCB5E76294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42" y="615"/>
                <a:ext cx="1188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720" name="Picture 157">
                <a:extLst>
                  <a:ext uri="{FF2B5EF4-FFF2-40B4-BE49-F238E27FC236}">
                    <a16:creationId xmlns:a16="http://schemas.microsoft.com/office/drawing/2014/main" id="{0891BBE7-DA9F-454D-9300-13E58BB5E8F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42" y="616"/>
                <a:ext cx="1188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721" name="Picture 158">
                <a:extLst>
                  <a:ext uri="{FF2B5EF4-FFF2-40B4-BE49-F238E27FC236}">
                    <a16:creationId xmlns:a16="http://schemas.microsoft.com/office/drawing/2014/main" id="{9C940BE6-15C3-4DA0-B6F9-23FD85919AC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42" y="617"/>
                <a:ext cx="1188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722" name="Picture 159">
                <a:extLst>
                  <a:ext uri="{FF2B5EF4-FFF2-40B4-BE49-F238E27FC236}">
                    <a16:creationId xmlns:a16="http://schemas.microsoft.com/office/drawing/2014/main" id="{7A7B503A-F662-499B-8449-DE8CA7B50B0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42" y="618"/>
                <a:ext cx="1188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723" name="Picture 160">
                <a:extLst>
                  <a:ext uri="{FF2B5EF4-FFF2-40B4-BE49-F238E27FC236}">
                    <a16:creationId xmlns:a16="http://schemas.microsoft.com/office/drawing/2014/main" id="{7644F4E5-F665-41B6-93F4-3D6D35AD010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42" y="619"/>
                <a:ext cx="1188" cy="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724" name="Picture 161">
                <a:extLst>
                  <a:ext uri="{FF2B5EF4-FFF2-40B4-BE49-F238E27FC236}">
                    <a16:creationId xmlns:a16="http://schemas.microsoft.com/office/drawing/2014/main" id="{457B1216-F457-4015-879E-7B7134F5993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42" y="621"/>
                <a:ext cx="1188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725" name="Picture 162">
                <a:extLst>
                  <a:ext uri="{FF2B5EF4-FFF2-40B4-BE49-F238E27FC236}">
                    <a16:creationId xmlns:a16="http://schemas.microsoft.com/office/drawing/2014/main" id="{CD158F2F-E835-486A-9455-8633326C6C9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42" y="622"/>
                <a:ext cx="1188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726" name="Picture 163">
                <a:extLst>
                  <a:ext uri="{FF2B5EF4-FFF2-40B4-BE49-F238E27FC236}">
                    <a16:creationId xmlns:a16="http://schemas.microsoft.com/office/drawing/2014/main" id="{70CEE494-9898-44F2-8391-AAB7D13AFD9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42" y="623"/>
                <a:ext cx="1188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727" name="Picture 164">
                <a:extLst>
                  <a:ext uri="{FF2B5EF4-FFF2-40B4-BE49-F238E27FC236}">
                    <a16:creationId xmlns:a16="http://schemas.microsoft.com/office/drawing/2014/main" id="{57A39D54-0DFC-4B31-9BA0-94A5BBE802B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42" y="624"/>
                <a:ext cx="1188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728" name="Picture 165">
                <a:extLst>
                  <a:ext uri="{FF2B5EF4-FFF2-40B4-BE49-F238E27FC236}">
                    <a16:creationId xmlns:a16="http://schemas.microsoft.com/office/drawing/2014/main" id="{7CF778B0-A9CD-479A-9182-A0BECBE374D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42" y="625"/>
                <a:ext cx="1188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729" name="Picture 166">
                <a:extLst>
                  <a:ext uri="{FF2B5EF4-FFF2-40B4-BE49-F238E27FC236}">
                    <a16:creationId xmlns:a16="http://schemas.microsoft.com/office/drawing/2014/main" id="{4EE33180-9C24-4EFF-96CF-A587672065B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42" y="626"/>
                <a:ext cx="1188" cy="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730" name="Picture 167">
                <a:extLst>
                  <a:ext uri="{FF2B5EF4-FFF2-40B4-BE49-F238E27FC236}">
                    <a16:creationId xmlns:a16="http://schemas.microsoft.com/office/drawing/2014/main" id="{961CAD0C-434B-4CB0-A7DB-F015D7B14E2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42" y="628"/>
                <a:ext cx="1188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731" name="Picture 168">
                <a:extLst>
                  <a:ext uri="{FF2B5EF4-FFF2-40B4-BE49-F238E27FC236}">
                    <a16:creationId xmlns:a16="http://schemas.microsoft.com/office/drawing/2014/main" id="{55151E3D-47D8-430C-A88B-48D641AFDE6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42" y="629"/>
                <a:ext cx="1188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732" name="Picture 169">
                <a:extLst>
                  <a:ext uri="{FF2B5EF4-FFF2-40B4-BE49-F238E27FC236}">
                    <a16:creationId xmlns:a16="http://schemas.microsoft.com/office/drawing/2014/main" id="{89423378-F620-4DEA-A574-DDC79EBC922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42" y="630"/>
                <a:ext cx="1188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733" name="Picture 170">
                <a:extLst>
                  <a:ext uri="{FF2B5EF4-FFF2-40B4-BE49-F238E27FC236}">
                    <a16:creationId xmlns:a16="http://schemas.microsoft.com/office/drawing/2014/main" id="{44C4FC95-E679-4E25-BADF-6F148032A0E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42" y="631"/>
                <a:ext cx="1188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734" name="Picture 171">
                <a:extLst>
                  <a:ext uri="{FF2B5EF4-FFF2-40B4-BE49-F238E27FC236}">
                    <a16:creationId xmlns:a16="http://schemas.microsoft.com/office/drawing/2014/main" id="{2D47A96B-48EE-4DFB-8565-E75B2D4FC43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42" y="632"/>
                <a:ext cx="1188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735" name="Picture 172">
                <a:extLst>
                  <a:ext uri="{FF2B5EF4-FFF2-40B4-BE49-F238E27FC236}">
                    <a16:creationId xmlns:a16="http://schemas.microsoft.com/office/drawing/2014/main" id="{2562B288-8D5F-45BF-A58D-2FD243B27E3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42" y="633"/>
                <a:ext cx="1188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736" name="Picture 173">
                <a:extLst>
                  <a:ext uri="{FF2B5EF4-FFF2-40B4-BE49-F238E27FC236}">
                    <a16:creationId xmlns:a16="http://schemas.microsoft.com/office/drawing/2014/main" id="{5F79B4A4-F059-43CD-9E02-6018E7BDCCD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42" y="634"/>
                <a:ext cx="1188" cy="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737" name="Picture 174">
                <a:extLst>
                  <a:ext uri="{FF2B5EF4-FFF2-40B4-BE49-F238E27FC236}">
                    <a16:creationId xmlns:a16="http://schemas.microsoft.com/office/drawing/2014/main" id="{B1D10B49-BE00-4419-9AB7-5052260F81C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42" y="636"/>
                <a:ext cx="1188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738" name="Picture 175">
                <a:extLst>
                  <a:ext uri="{FF2B5EF4-FFF2-40B4-BE49-F238E27FC236}">
                    <a16:creationId xmlns:a16="http://schemas.microsoft.com/office/drawing/2014/main" id="{29E82735-E3B7-4809-934A-95B7AF0709E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42" y="637"/>
                <a:ext cx="1188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739" name="Picture 176">
                <a:extLst>
                  <a:ext uri="{FF2B5EF4-FFF2-40B4-BE49-F238E27FC236}">
                    <a16:creationId xmlns:a16="http://schemas.microsoft.com/office/drawing/2014/main" id="{6E212E47-F08E-46C9-9C67-3CDB7075CDD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42" y="638"/>
                <a:ext cx="1188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740" name="Picture 177">
                <a:extLst>
                  <a:ext uri="{FF2B5EF4-FFF2-40B4-BE49-F238E27FC236}">
                    <a16:creationId xmlns:a16="http://schemas.microsoft.com/office/drawing/2014/main" id="{06BC1177-C331-4137-85F8-FEDB08F81B7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42" y="639"/>
                <a:ext cx="1188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741" name="Picture 178">
                <a:extLst>
                  <a:ext uri="{FF2B5EF4-FFF2-40B4-BE49-F238E27FC236}">
                    <a16:creationId xmlns:a16="http://schemas.microsoft.com/office/drawing/2014/main" id="{31B567A9-9A8B-4E59-94D8-88699A89208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42" y="640"/>
                <a:ext cx="1188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742" name="Picture 179">
                <a:extLst>
                  <a:ext uri="{FF2B5EF4-FFF2-40B4-BE49-F238E27FC236}">
                    <a16:creationId xmlns:a16="http://schemas.microsoft.com/office/drawing/2014/main" id="{C636D836-3AEF-498A-960B-4461199E7B8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42" y="641"/>
                <a:ext cx="1188" cy="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743" name="Picture 180">
                <a:extLst>
                  <a:ext uri="{FF2B5EF4-FFF2-40B4-BE49-F238E27FC236}">
                    <a16:creationId xmlns:a16="http://schemas.microsoft.com/office/drawing/2014/main" id="{71AB881D-CFA9-4693-9083-2BBD637C5EB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42" y="643"/>
                <a:ext cx="1188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744" name="Picture 181">
                <a:extLst>
                  <a:ext uri="{FF2B5EF4-FFF2-40B4-BE49-F238E27FC236}">
                    <a16:creationId xmlns:a16="http://schemas.microsoft.com/office/drawing/2014/main" id="{3BC23AA5-C421-4D3A-8150-99FCAFE9C2B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42" y="644"/>
                <a:ext cx="1188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745" name="Picture 182">
                <a:extLst>
                  <a:ext uri="{FF2B5EF4-FFF2-40B4-BE49-F238E27FC236}">
                    <a16:creationId xmlns:a16="http://schemas.microsoft.com/office/drawing/2014/main" id="{E6238AC5-D664-4457-B3FC-BFC23EF2373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8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42" y="645"/>
                <a:ext cx="1188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746" name="Picture 183">
                <a:extLst>
                  <a:ext uri="{FF2B5EF4-FFF2-40B4-BE49-F238E27FC236}">
                    <a16:creationId xmlns:a16="http://schemas.microsoft.com/office/drawing/2014/main" id="{269F004E-541C-4F51-827A-19DB05928B5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8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42" y="646"/>
                <a:ext cx="1188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747" name="Picture 184">
                <a:extLst>
                  <a:ext uri="{FF2B5EF4-FFF2-40B4-BE49-F238E27FC236}">
                    <a16:creationId xmlns:a16="http://schemas.microsoft.com/office/drawing/2014/main" id="{D1E1BDBD-34C2-42D9-8CBD-AB3290F59BD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8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42" y="647"/>
                <a:ext cx="1188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748" name="Picture 185">
                <a:extLst>
                  <a:ext uri="{FF2B5EF4-FFF2-40B4-BE49-F238E27FC236}">
                    <a16:creationId xmlns:a16="http://schemas.microsoft.com/office/drawing/2014/main" id="{CBB1A464-098F-482F-B40D-AB4B1DB8A80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8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42" y="648"/>
                <a:ext cx="1188" cy="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749" name="Picture 186">
                <a:extLst>
                  <a:ext uri="{FF2B5EF4-FFF2-40B4-BE49-F238E27FC236}">
                    <a16:creationId xmlns:a16="http://schemas.microsoft.com/office/drawing/2014/main" id="{D4766869-7882-4DBF-82CD-669F30F6B11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8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42" y="650"/>
                <a:ext cx="1188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750" name="Picture 187">
                <a:extLst>
                  <a:ext uri="{FF2B5EF4-FFF2-40B4-BE49-F238E27FC236}">
                    <a16:creationId xmlns:a16="http://schemas.microsoft.com/office/drawing/2014/main" id="{81C24C43-4FDF-4A5C-806F-8FCED743ABE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8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42" y="651"/>
                <a:ext cx="1188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751" name="Picture 188">
                <a:extLst>
                  <a:ext uri="{FF2B5EF4-FFF2-40B4-BE49-F238E27FC236}">
                    <a16:creationId xmlns:a16="http://schemas.microsoft.com/office/drawing/2014/main" id="{5B13F604-B162-4C9D-9582-6590D0DDA34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8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42" y="652"/>
                <a:ext cx="1188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752" name="Picture 189">
                <a:extLst>
                  <a:ext uri="{FF2B5EF4-FFF2-40B4-BE49-F238E27FC236}">
                    <a16:creationId xmlns:a16="http://schemas.microsoft.com/office/drawing/2014/main" id="{ADE52171-6D99-4B83-B054-209459642BF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8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42" y="653"/>
                <a:ext cx="1188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753" name="Picture 190">
                <a:extLst>
                  <a:ext uri="{FF2B5EF4-FFF2-40B4-BE49-F238E27FC236}">
                    <a16:creationId xmlns:a16="http://schemas.microsoft.com/office/drawing/2014/main" id="{BDB77BDD-DBB3-42D7-916B-A7B98C924BD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8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42" y="654"/>
                <a:ext cx="1188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754" name="Picture 191">
                <a:extLst>
                  <a:ext uri="{FF2B5EF4-FFF2-40B4-BE49-F238E27FC236}">
                    <a16:creationId xmlns:a16="http://schemas.microsoft.com/office/drawing/2014/main" id="{EA4EB0D0-825A-40FF-A9B8-F4FD102B0AD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8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42" y="655"/>
                <a:ext cx="1188" cy="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755" name="Picture 192">
                <a:extLst>
                  <a:ext uri="{FF2B5EF4-FFF2-40B4-BE49-F238E27FC236}">
                    <a16:creationId xmlns:a16="http://schemas.microsoft.com/office/drawing/2014/main" id="{FD1E9569-111F-4A56-886B-B788938F916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9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42" y="657"/>
                <a:ext cx="1188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756" name="Picture 193">
                <a:extLst>
                  <a:ext uri="{FF2B5EF4-FFF2-40B4-BE49-F238E27FC236}">
                    <a16:creationId xmlns:a16="http://schemas.microsoft.com/office/drawing/2014/main" id="{AA09EFA9-A57D-4B29-875A-6197A2B421E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9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42" y="658"/>
                <a:ext cx="1188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757" name="Picture 194">
                <a:extLst>
                  <a:ext uri="{FF2B5EF4-FFF2-40B4-BE49-F238E27FC236}">
                    <a16:creationId xmlns:a16="http://schemas.microsoft.com/office/drawing/2014/main" id="{33BAE7BF-5F4E-4999-8853-AE27568FCEE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9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42" y="659"/>
                <a:ext cx="1188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758" name="Picture 195">
                <a:extLst>
                  <a:ext uri="{FF2B5EF4-FFF2-40B4-BE49-F238E27FC236}">
                    <a16:creationId xmlns:a16="http://schemas.microsoft.com/office/drawing/2014/main" id="{B5D91F31-D27C-4971-9415-696255919BB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9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42" y="660"/>
                <a:ext cx="1188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759" name="Picture 196">
                <a:extLst>
                  <a:ext uri="{FF2B5EF4-FFF2-40B4-BE49-F238E27FC236}">
                    <a16:creationId xmlns:a16="http://schemas.microsoft.com/office/drawing/2014/main" id="{FD328560-62C1-401E-A4B6-83D6C319310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9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42" y="661"/>
                <a:ext cx="1188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760" name="Picture 197">
                <a:extLst>
                  <a:ext uri="{FF2B5EF4-FFF2-40B4-BE49-F238E27FC236}">
                    <a16:creationId xmlns:a16="http://schemas.microsoft.com/office/drawing/2014/main" id="{9949B27B-7F1D-41C3-A208-0F56D72877B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9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42" y="662"/>
                <a:ext cx="1188" cy="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761" name="Picture 198">
                <a:extLst>
                  <a:ext uri="{FF2B5EF4-FFF2-40B4-BE49-F238E27FC236}">
                    <a16:creationId xmlns:a16="http://schemas.microsoft.com/office/drawing/2014/main" id="{738D2D75-29D2-4486-A9B7-9D962012CA4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9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42" y="664"/>
                <a:ext cx="1188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762" name="Picture 199">
                <a:extLst>
                  <a:ext uri="{FF2B5EF4-FFF2-40B4-BE49-F238E27FC236}">
                    <a16:creationId xmlns:a16="http://schemas.microsoft.com/office/drawing/2014/main" id="{7508911D-BFEB-4885-AAC4-62499A34E9A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9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42" y="665"/>
                <a:ext cx="1188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763" name="Picture 200">
                <a:extLst>
                  <a:ext uri="{FF2B5EF4-FFF2-40B4-BE49-F238E27FC236}">
                    <a16:creationId xmlns:a16="http://schemas.microsoft.com/office/drawing/2014/main" id="{DA57FF76-1736-4C94-94BF-852531485F1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9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42" y="666"/>
                <a:ext cx="1188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764" name="Picture 201">
                <a:extLst>
                  <a:ext uri="{FF2B5EF4-FFF2-40B4-BE49-F238E27FC236}">
                    <a16:creationId xmlns:a16="http://schemas.microsoft.com/office/drawing/2014/main" id="{FBE08FC1-E0FD-48A7-AA7C-CBE208FE5B8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9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42" y="667"/>
                <a:ext cx="1188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765" name="Picture 202">
                <a:extLst>
                  <a:ext uri="{FF2B5EF4-FFF2-40B4-BE49-F238E27FC236}">
                    <a16:creationId xmlns:a16="http://schemas.microsoft.com/office/drawing/2014/main" id="{FAB5CB19-1B2B-4D9E-9496-C4F7ACA83EA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0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42" y="668"/>
                <a:ext cx="1188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766" name="Picture 203">
                <a:extLst>
                  <a:ext uri="{FF2B5EF4-FFF2-40B4-BE49-F238E27FC236}">
                    <a16:creationId xmlns:a16="http://schemas.microsoft.com/office/drawing/2014/main" id="{F299AD8C-8969-4B38-BD1F-A6030F36012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0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42" y="669"/>
                <a:ext cx="1188" cy="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767" name="Picture 204">
                <a:extLst>
                  <a:ext uri="{FF2B5EF4-FFF2-40B4-BE49-F238E27FC236}">
                    <a16:creationId xmlns:a16="http://schemas.microsoft.com/office/drawing/2014/main" id="{785658AA-2A49-4EED-A92F-49141D51923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0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42" y="671"/>
                <a:ext cx="1188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15367" name="Group 205">
              <a:extLst>
                <a:ext uri="{FF2B5EF4-FFF2-40B4-BE49-F238E27FC236}">
                  <a16:creationId xmlns:a16="http://schemas.microsoft.com/office/drawing/2014/main" id="{512AFD4B-CA58-4503-83AE-4C4D2A31335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206" y="1940"/>
              <a:ext cx="3529" cy="689"/>
              <a:chOff x="2242" y="672"/>
              <a:chExt cx="1188" cy="232"/>
            </a:xfrm>
          </p:grpSpPr>
          <p:pic>
            <p:nvPicPr>
              <p:cNvPr id="15368" name="Picture 206">
                <a:extLst>
                  <a:ext uri="{FF2B5EF4-FFF2-40B4-BE49-F238E27FC236}">
                    <a16:creationId xmlns:a16="http://schemas.microsoft.com/office/drawing/2014/main" id="{5A421D41-9ADB-4364-8A5D-DA77BDD2F96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0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42" y="672"/>
                <a:ext cx="1188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369" name="Picture 207">
                <a:extLst>
                  <a:ext uri="{FF2B5EF4-FFF2-40B4-BE49-F238E27FC236}">
                    <a16:creationId xmlns:a16="http://schemas.microsoft.com/office/drawing/2014/main" id="{A49202DE-997F-4504-A411-ECBE24C9F82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0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42" y="673"/>
                <a:ext cx="1188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370" name="Picture 208">
                <a:extLst>
                  <a:ext uri="{FF2B5EF4-FFF2-40B4-BE49-F238E27FC236}">
                    <a16:creationId xmlns:a16="http://schemas.microsoft.com/office/drawing/2014/main" id="{3CB15E19-6B06-4160-AA35-2EF2D7E700C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0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42" y="674"/>
                <a:ext cx="1188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371" name="Picture 209">
                <a:extLst>
                  <a:ext uri="{FF2B5EF4-FFF2-40B4-BE49-F238E27FC236}">
                    <a16:creationId xmlns:a16="http://schemas.microsoft.com/office/drawing/2014/main" id="{9B3CE0CE-E401-405A-9348-6DF9431A024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0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42" y="675"/>
                <a:ext cx="1188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372" name="Picture 210">
                <a:extLst>
                  <a:ext uri="{FF2B5EF4-FFF2-40B4-BE49-F238E27FC236}">
                    <a16:creationId xmlns:a16="http://schemas.microsoft.com/office/drawing/2014/main" id="{1EBF0EBE-F515-450C-A470-6CFB5AA3B74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0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42" y="676"/>
                <a:ext cx="1188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373" name="Picture 211">
                <a:extLst>
                  <a:ext uri="{FF2B5EF4-FFF2-40B4-BE49-F238E27FC236}">
                    <a16:creationId xmlns:a16="http://schemas.microsoft.com/office/drawing/2014/main" id="{28043BAD-C6FC-4D25-B618-D0C1B5BD56D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0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42" y="677"/>
                <a:ext cx="1188" cy="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374" name="Picture 212">
                <a:extLst>
                  <a:ext uri="{FF2B5EF4-FFF2-40B4-BE49-F238E27FC236}">
                    <a16:creationId xmlns:a16="http://schemas.microsoft.com/office/drawing/2014/main" id="{29701521-061B-4412-8D7E-CFDEF5D5916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0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42" y="679"/>
                <a:ext cx="1188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375" name="Picture 213">
                <a:extLst>
                  <a:ext uri="{FF2B5EF4-FFF2-40B4-BE49-F238E27FC236}">
                    <a16:creationId xmlns:a16="http://schemas.microsoft.com/office/drawing/2014/main" id="{19FB5E07-70B7-4A8E-ACEF-61FCCF83257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42" y="680"/>
                <a:ext cx="1188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376" name="Picture 214">
                <a:extLst>
                  <a:ext uri="{FF2B5EF4-FFF2-40B4-BE49-F238E27FC236}">
                    <a16:creationId xmlns:a16="http://schemas.microsoft.com/office/drawing/2014/main" id="{2E532155-1D70-4D86-BF26-5B23DDF3383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42" y="681"/>
                <a:ext cx="1188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377" name="Picture 215">
                <a:extLst>
                  <a:ext uri="{FF2B5EF4-FFF2-40B4-BE49-F238E27FC236}">
                    <a16:creationId xmlns:a16="http://schemas.microsoft.com/office/drawing/2014/main" id="{E57B3045-0A6C-4B3D-9749-1C5D5A2E611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42" y="682"/>
                <a:ext cx="1188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378" name="Picture 216">
                <a:extLst>
                  <a:ext uri="{FF2B5EF4-FFF2-40B4-BE49-F238E27FC236}">
                    <a16:creationId xmlns:a16="http://schemas.microsoft.com/office/drawing/2014/main" id="{9AB80DCA-215F-43CB-93E5-1E565A2DAA5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42" y="683"/>
                <a:ext cx="1188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379" name="Picture 217">
                <a:extLst>
                  <a:ext uri="{FF2B5EF4-FFF2-40B4-BE49-F238E27FC236}">
                    <a16:creationId xmlns:a16="http://schemas.microsoft.com/office/drawing/2014/main" id="{33F76D57-A0E4-4FF8-86C9-AD8D9BE67EE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42" y="684"/>
                <a:ext cx="1188" cy="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380" name="Picture 218">
                <a:extLst>
                  <a:ext uri="{FF2B5EF4-FFF2-40B4-BE49-F238E27FC236}">
                    <a16:creationId xmlns:a16="http://schemas.microsoft.com/office/drawing/2014/main" id="{948D2665-42C5-44C8-8B0C-B6E6AFB0E61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42" y="686"/>
                <a:ext cx="1188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381" name="Picture 219">
                <a:extLst>
                  <a:ext uri="{FF2B5EF4-FFF2-40B4-BE49-F238E27FC236}">
                    <a16:creationId xmlns:a16="http://schemas.microsoft.com/office/drawing/2014/main" id="{3A22F254-3272-414A-809E-AB3943ACF05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42" y="687"/>
                <a:ext cx="1188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382" name="Picture 220">
                <a:extLst>
                  <a:ext uri="{FF2B5EF4-FFF2-40B4-BE49-F238E27FC236}">
                    <a16:creationId xmlns:a16="http://schemas.microsoft.com/office/drawing/2014/main" id="{E2FFEF28-6510-4536-9134-F7DA0252A43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42" y="688"/>
                <a:ext cx="1188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383" name="Picture 221">
                <a:extLst>
                  <a:ext uri="{FF2B5EF4-FFF2-40B4-BE49-F238E27FC236}">
                    <a16:creationId xmlns:a16="http://schemas.microsoft.com/office/drawing/2014/main" id="{DE85851C-1477-4AAC-8BDA-B2586F726F0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42" y="689"/>
                <a:ext cx="1188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384" name="Picture 222">
                <a:extLst>
                  <a:ext uri="{FF2B5EF4-FFF2-40B4-BE49-F238E27FC236}">
                    <a16:creationId xmlns:a16="http://schemas.microsoft.com/office/drawing/2014/main" id="{0080D792-5261-4976-80D8-D04A4CA0109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42" y="690"/>
                <a:ext cx="1188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385" name="Picture 223">
                <a:extLst>
                  <a:ext uri="{FF2B5EF4-FFF2-40B4-BE49-F238E27FC236}">
                    <a16:creationId xmlns:a16="http://schemas.microsoft.com/office/drawing/2014/main" id="{48813A20-51AB-4632-A78A-EA2686F7D04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42" y="691"/>
                <a:ext cx="1188" cy="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386" name="Picture 224">
                <a:extLst>
                  <a:ext uri="{FF2B5EF4-FFF2-40B4-BE49-F238E27FC236}">
                    <a16:creationId xmlns:a16="http://schemas.microsoft.com/office/drawing/2014/main" id="{A3C2BE3A-022B-483B-936E-9D60A0194F9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42" y="693"/>
                <a:ext cx="1188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387" name="Picture 225">
                <a:extLst>
                  <a:ext uri="{FF2B5EF4-FFF2-40B4-BE49-F238E27FC236}">
                    <a16:creationId xmlns:a16="http://schemas.microsoft.com/office/drawing/2014/main" id="{3E28BA6C-F2DF-4E95-8EF1-AC0C74C924B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42" y="694"/>
                <a:ext cx="1188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388" name="Picture 226">
                <a:extLst>
                  <a:ext uri="{FF2B5EF4-FFF2-40B4-BE49-F238E27FC236}">
                    <a16:creationId xmlns:a16="http://schemas.microsoft.com/office/drawing/2014/main" id="{A17BB2FF-3E13-49C3-8274-BAD9C672606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42" y="695"/>
                <a:ext cx="1188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389" name="Picture 227">
                <a:extLst>
                  <a:ext uri="{FF2B5EF4-FFF2-40B4-BE49-F238E27FC236}">
                    <a16:creationId xmlns:a16="http://schemas.microsoft.com/office/drawing/2014/main" id="{F278207C-E352-481B-90FE-5D2A115F1EC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2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42" y="696"/>
                <a:ext cx="1188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390" name="Picture 228">
                <a:extLst>
                  <a:ext uri="{FF2B5EF4-FFF2-40B4-BE49-F238E27FC236}">
                    <a16:creationId xmlns:a16="http://schemas.microsoft.com/office/drawing/2014/main" id="{803F2520-33A4-4CD6-BA80-034862C9798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42" y="697"/>
                <a:ext cx="1188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391" name="Picture 229">
                <a:extLst>
                  <a:ext uri="{FF2B5EF4-FFF2-40B4-BE49-F238E27FC236}">
                    <a16:creationId xmlns:a16="http://schemas.microsoft.com/office/drawing/2014/main" id="{4372009A-E7B3-4716-BB00-8269895DC08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2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42" y="698"/>
                <a:ext cx="1188" cy="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392" name="Picture 230">
                <a:extLst>
                  <a:ext uri="{FF2B5EF4-FFF2-40B4-BE49-F238E27FC236}">
                    <a16:creationId xmlns:a16="http://schemas.microsoft.com/office/drawing/2014/main" id="{8F350FE5-59DD-476E-913A-EC6C6CA1B79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2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42" y="700"/>
                <a:ext cx="1188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393" name="Picture 231">
                <a:extLst>
                  <a:ext uri="{FF2B5EF4-FFF2-40B4-BE49-F238E27FC236}">
                    <a16:creationId xmlns:a16="http://schemas.microsoft.com/office/drawing/2014/main" id="{E8796A92-4FD5-4617-9475-04B57E61E4C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2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42" y="701"/>
                <a:ext cx="1188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394" name="Picture 232">
                <a:extLst>
                  <a:ext uri="{FF2B5EF4-FFF2-40B4-BE49-F238E27FC236}">
                    <a16:creationId xmlns:a16="http://schemas.microsoft.com/office/drawing/2014/main" id="{15C3E2A1-147D-468A-B74F-2C065093DCB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2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42" y="702"/>
                <a:ext cx="1188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395" name="Picture 233">
                <a:extLst>
                  <a:ext uri="{FF2B5EF4-FFF2-40B4-BE49-F238E27FC236}">
                    <a16:creationId xmlns:a16="http://schemas.microsoft.com/office/drawing/2014/main" id="{D9079749-27C8-4D7D-9431-C913B6448EA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42" y="703"/>
                <a:ext cx="1188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396" name="Picture 234">
                <a:extLst>
                  <a:ext uri="{FF2B5EF4-FFF2-40B4-BE49-F238E27FC236}">
                    <a16:creationId xmlns:a16="http://schemas.microsoft.com/office/drawing/2014/main" id="{1F70F5B0-3A0A-45B7-85ED-FF6900A4621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42" y="704"/>
                <a:ext cx="1188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397" name="Picture 235">
                <a:extLst>
                  <a:ext uri="{FF2B5EF4-FFF2-40B4-BE49-F238E27FC236}">
                    <a16:creationId xmlns:a16="http://schemas.microsoft.com/office/drawing/2014/main" id="{F535E7CE-17ED-4BF0-AF12-159DE9A8E86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42" y="705"/>
                <a:ext cx="1188" cy="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398" name="Picture 236">
                <a:extLst>
                  <a:ext uri="{FF2B5EF4-FFF2-40B4-BE49-F238E27FC236}">
                    <a16:creationId xmlns:a16="http://schemas.microsoft.com/office/drawing/2014/main" id="{A1507F79-38B0-49AF-AF18-415ED5B5D49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42" y="707"/>
                <a:ext cx="1188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399" name="Picture 237">
                <a:extLst>
                  <a:ext uri="{FF2B5EF4-FFF2-40B4-BE49-F238E27FC236}">
                    <a16:creationId xmlns:a16="http://schemas.microsoft.com/office/drawing/2014/main" id="{E05667F2-223E-4E7E-ABBA-9BD6B0CE644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42" y="708"/>
                <a:ext cx="1188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400" name="Picture 238">
                <a:extLst>
                  <a:ext uri="{FF2B5EF4-FFF2-40B4-BE49-F238E27FC236}">
                    <a16:creationId xmlns:a16="http://schemas.microsoft.com/office/drawing/2014/main" id="{5CF1EFD2-E171-4E21-BB7F-1525D9BE381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42" y="709"/>
                <a:ext cx="1188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401" name="Picture 239">
                <a:extLst>
                  <a:ext uri="{FF2B5EF4-FFF2-40B4-BE49-F238E27FC236}">
                    <a16:creationId xmlns:a16="http://schemas.microsoft.com/office/drawing/2014/main" id="{EC1ADBC9-370C-4B44-AF68-0ED117108BD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42" y="710"/>
                <a:ext cx="1188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402" name="Picture 240">
                <a:extLst>
                  <a:ext uri="{FF2B5EF4-FFF2-40B4-BE49-F238E27FC236}">
                    <a16:creationId xmlns:a16="http://schemas.microsoft.com/office/drawing/2014/main" id="{E61A0501-48AD-4585-AE68-2E2A6CF3B7B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42" y="711"/>
                <a:ext cx="1188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403" name="Picture 241">
                <a:extLst>
                  <a:ext uri="{FF2B5EF4-FFF2-40B4-BE49-F238E27FC236}">
                    <a16:creationId xmlns:a16="http://schemas.microsoft.com/office/drawing/2014/main" id="{01F3858A-3925-4395-8188-0B02C978E78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42" y="712"/>
                <a:ext cx="1188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404" name="Picture 242">
                <a:extLst>
                  <a:ext uri="{FF2B5EF4-FFF2-40B4-BE49-F238E27FC236}">
                    <a16:creationId xmlns:a16="http://schemas.microsoft.com/office/drawing/2014/main" id="{0B2B4B5D-5EB1-4CDD-95AE-7BC61DC6A77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42" y="713"/>
                <a:ext cx="1188" cy="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405" name="Picture 243">
                <a:extLst>
                  <a:ext uri="{FF2B5EF4-FFF2-40B4-BE49-F238E27FC236}">
                    <a16:creationId xmlns:a16="http://schemas.microsoft.com/office/drawing/2014/main" id="{FCD8E862-E4D3-4FA2-96D9-8482660F47A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42" y="715"/>
                <a:ext cx="1188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406" name="Picture 244">
                <a:extLst>
                  <a:ext uri="{FF2B5EF4-FFF2-40B4-BE49-F238E27FC236}">
                    <a16:creationId xmlns:a16="http://schemas.microsoft.com/office/drawing/2014/main" id="{5A5AB603-8C49-4CBB-954A-EDE874D79E0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4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42" y="716"/>
                <a:ext cx="1188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407" name="Picture 245">
                <a:extLst>
                  <a:ext uri="{FF2B5EF4-FFF2-40B4-BE49-F238E27FC236}">
                    <a16:creationId xmlns:a16="http://schemas.microsoft.com/office/drawing/2014/main" id="{55871A50-D642-476C-A539-751A58B0A32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4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42" y="717"/>
                <a:ext cx="1188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408" name="Picture 246">
                <a:extLst>
                  <a:ext uri="{FF2B5EF4-FFF2-40B4-BE49-F238E27FC236}">
                    <a16:creationId xmlns:a16="http://schemas.microsoft.com/office/drawing/2014/main" id="{4E4BD9C4-D1D8-4414-8AFE-11741D0B9A4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4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42" y="718"/>
                <a:ext cx="1188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409" name="Picture 247">
                <a:extLst>
                  <a:ext uri="{FF2B5EF4-FFF2-40B4-BE49-F238E27FC236}">
                    <a16:creationId xmlns:a16="http://schemas.microsoft.com/office/drawing/2014/main" id="{E54A7D8E-F306-4946-85E8-234F0F62972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4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42" y="719"/>
                <a:ext cx="1188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410" name="Picture 248">
                <a:extLst>
                  <a:ext uri="{FF2B5EF4-FFF2-40B4-BE49-F238E27FC236}">
                    <a16:creationId xmlns:a16="http://schemas.microsoft.com/office/drawing/2014/main" id="{6B8EDB8E-D940-4698-B6C1-708B26EBDBD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4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42" y="720"/>
                <a:ext cx="1188" cy="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411" name="Picture 249">
                <a:extLst>
                  <a:ext uri="{FF2B5EF4-FFF2-40B4-BE49-F238E27FC236}">
                    <a16:creationId xmlns:a16="http://schemas.microsoft.com/office/drawing/2014/main" id="{C56E57FA-AC3F-4DA8-B902-0F633DC70D6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4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42" y="722"/>
                <a:ext cx="1188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412" name="Picture 250">
                <a:extLst>
                  <a:ext uri="{FF2B5EF4-FFF2-40B4-BE49-F238E27FC236}">
                    <a16:creationId xmlns:a16="http://schemas.microsoft.com/office/drawing/2014/main" id="{5F74D9D4-80BA-46E1-A8B6-58E9D277012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4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42" y="723"/>
                <a:ext cx="1188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413" name="Picture 251">
                <a:extLst>
                  <a:ext uri="{FF2B5EF4-FFF2-40B4-BE49-F238E27FC236}">
                    <a16:creationId xmlns:a16="http://schemas.microsoft.com/office/drawing/2014/main" id="{8C818F12-AD99-40B1-A221-55EF1EBC5E0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4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42" y="724"/>
                <a:ext cx="1188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414" name="Picture 252">
                <a:extLst>
                  <a:ext uri="{FF2B5EF4-FFF2-40B4-BE49-F238E27FC236}">
                    <a16:creationId xmlns:a16="http://schemas.microsoft.com/office/drawing/2014/main" id="{FA04A4E1-9993-400B-9175-582629FABA7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4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42" y="725"/>
                <a:ext cx="1188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415" name="Picture 253">
                <a:extLst>
                  <a:ext uri="{FF2B5EF4-FFF2-40B4-BE49-F238E27FC236}">
                    <a16:creationId xmlns:a16="http://schemas.microsoft.com/office/drawing/2014/main" id="{90C2BD98-E6F7-4609-B231-63FCAD78268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5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42" y="726"/>
                <a:ext cx="1188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416" name="Picture 254">
                <a:extLst>
                  <a:ext uri="{FF2B5EF4-FFF2-40B4-BE49-F238E27FC236}">
                    <a16:creationId xmlns:a16="http://schemas.microsoft.com/office/drawing/2014/main" id="{1CA951E1-546E-4F32-80D5-A1886FBADE8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5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42" y="727"/>
                <a:ext cx="1188" cy="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417" name="Picture 255">
                <a:extLst>
                  <a:ext uri="{FF2B5EF4-FFF2-40B4-BE49-F238E27FC236}">
                    <a16:creationId xmlns:a16="http://schemas.microsoft.com/office/drawing/2014/main" id="{3B5E120C-4276-4107-96CF-899276A5F48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5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42" y="729"/>
                <a:ext cx="1188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418" name="Picture 256">
                <a:extLst>
                  <a:ext uri="{FF2B5EF4-FFF2-40B4-BE49-F238E27FC236}">
                    <a16:creationId xmlns:a16="http://schemas.microsoft.com/office/drawing/2014/main" id="{1CA0A0A6-84D6-4492-98DC-C8ABCCD0D18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5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42" y="730"/>
                <a:ext cx="1188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419" name="Picture 257">
                <a:extLst>
                  <a:ext uri="{FF2B5EF4-FFF2-40B4-BE49-F238E27FC236}">
                    <a16:creationId xmlns:a16="http://schemas.microsoft.com/office/drawing/2014/main" id="{5F83B7C5-E52E-458D-B1D2-2B6D5395DE7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5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42" y="731"/>
                <a:ext cx="1188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420" name="Picture 258">
                <a:extLst>
                  <a:ext uri="{FF2B5EF4-FFF2-40B4-BE49-F238E27FC236}">
                    <a16:creationId xmlns:a16="http://schemas.microsoft.com/office/drawing/2014/main" id="{F2CE4373-7EEF-47A3-BCEB-C57D5A01198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5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42" y="732"/>
                <a:ext cx="1188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421" name="Picture 259">
                <a:extLst>
                  <a:ext uri="{FF2B5EF4-FFF2-40B4-BE49-F238E27FC236}">
                    <a16:creationId xmlns:a16="http://schemas.microsoft.com/office/drawing/2014/main" id="{B298F4D7-88A5-4109-8672-B4AA98DC4F0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5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42" y="733"/>
                <a:ext cx="1188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422" name="Picture 260">
                <a:extLst>
                  <a:ext uri="{FF2B5EF4-FFF2-40B4-BE49-F238E27FC236}">
                    <a16:creationId xmlns:a16="http://schemas.microsoft.com/office/drawing/2014/main" id="{B98AD738-B8F4-4648-8985-80D63147385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5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42" y="734"/>
                <a:ext cx="1188" cy="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423" name="Picture 261">
                <a:extLst>
                  <a:ext uri="{FF2B5EF4-FFF2-40B4-BE49-F238E27FC236}">
                    <a16:creationId xmlns:a16="http://schemas.microsoft.com/office/drawing/2014/main" id="{F5FF5862-60FD-4EA8-8546-2E680C326F4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5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42" y="736"/>
                <a:ext cx="1188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424" name="Picture 262">
                <a:extLst>
                  <a:ext uri="{FF2B5EF4-FFF2-40B4-BE49-F238E27FC236}">
                    <a16:creationId xmlns:a16="http://schemas.microsoft.com/office/drawing/2014/main" id="{040ABBCB-83D9-424B-91E2-472BC019420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5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42" y="737"/>
                <a:ext cx="1188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425" name="Picture 263">
                <a:extLst>
                  <a:ext uri="{FF2B5EF4-FFF2-40B4-BE49-F238E27FC236}">
                    <a16:creationId xmlns:a16="http://schemas.microsoft.com/office/drawing/2014/main" id="{F1ED12C5-71D1-4E20-A50E-EEA3E197A8D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6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42" y="738"/>
                <a:ext cx="1188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426" name="Picture 264">
                <a:extLst>
                  <a:ext uri="{FF2B5EF4-FFF2-40B4-BE49-F238E27FC236}">
                    <a16:creationId xmlns:a16="http://schemas.microsoft.com/office/drawing/2014/main" id="{E6CBF892-EEB4-4203-AB1F-5F276749164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6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42" y="739"/>
                <a:ext cx="1188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427" name="Picture 265">
                <a:extLst>
                  <a:ext uri="{FF2B5EF4-FFF2-40B4-BE49-F238E27FC236}">
                    <a16:creationId xmlns:a16="http://schemas.microsoft.com/office/drawing/2014/main" id="{1F65F9A2-ABB7-4AF3-B21B-B6BD49FF007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6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42" y="740"/>
                <a:ext cx="1188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428" name="Picture 266">
                <a:extLst>
                  <a:ext uri="{FF2B5EF4-FFF2-40B4-BE49-F238E27FC236}">
                    <a16:creationId xmlns:a16="http://schemas.microsoft.com/office/drawing/2014/main" id="{475959AE-FC90-4330-A1D3-C3CCD95872C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6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42" y="741"/>
                <a:ext cx="1188" cy="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429" name="Picture 267">
                <a:extLst>
                  <a:ext uri="{FF2B5EF4-FFF2-40B4-BE49-F238E27FC236}">
                    <a16:creationId xmlns:a16="http://schemas.microsoft.com/office/drawing/2014/main" id="{33FF91EA-AADB-458D-959D-F7158B831B5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6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42" y="743"/>
                <a:ext cx="1188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430" name="Picture 268">
                <a:extLst>
                  <a:ext uri="{FF2B5EF4-FFF2-40B4-BE49-F238E27FC236}">
                    <a16:creationId xmlns:a16="http://schemas.microsoft.com/office/drawing/2014/main" id="{1736A897-FE56-44F2-B3A8-73E3560266A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6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42" y="744"/>
                <a:ext cx="1188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431" name="Picture 269">
                <a:extLst>
                  <a:ext uri="{FF2B5EF4-FFF2-40B4-BE49-F238E27FC236}">
                    <a16:creationId xmlns:a16="http://schemas.microsoft.com/office/drawing/2014/main" id="{D894266A-498E-4155-9BB2-1B00E1A9C6B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6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42" y="745"/>
                <a:ext cx="1188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432" name="Picture 270">
                <a:extLst>
                  <a:ext uri="{FF2B5EF4-FFF2-40B4-BE49-F238E27FC236}">
                    <a16:creationId xmlns:a16="http://schemas.microsoft.com/office/drawing/2014/main" id="{34ECC923-6950-433D-BB59-F20A8BADB91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6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42" y="746"/>
                <a:ext cx="1188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433" name="Picture 271">
                <a:extLst>
                  <a:ext uri="{FF2B5EF4-FFF2-40B4-BE49-F238E27FC236}">
                    <a16:creationId xmlns:a16="http://schemas.microsoft.com/office/drawing/2014/main" id="{E24E9F6F-6D5F-4B19-99D4-A3CBFF0B9ED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6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42" y="747"/>
                <a:ext cx="1188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434" name="Picture 272">
                <a:extLst>
                  <a:ext uri="{FF2B5EF4-FFF2-40B4-BE49-F238E27FC236}">
                    <a16:creationId xmlns:a16="http://schemas.microsoft.com/office/drawing/2014/main" id="{FDD2D1D3-9AFD-4BAC-91A1-9672387DA59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6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42" y="748"/>
                <a:ext cx="1188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435" name="Picture 273">
                <a:extLst>
                  <a:ext uri="{FF2B5EF4-FFF2-40B4-BE49-F238E27FC236}">
                    <a16:creationId xmlns:a16="http://schemas.microsoft.com/office/drawing/2014/main" id="{DCE65597-B50B-45A9-94CF-9B5CB8EA402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7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42" y="749"/>
                <a:ext cx="1188" cy="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436" name="Picture 274">
                <a:extLst>
                  <a:ext uri="{FF2B5EF4-FFF2-40B4-BE49-F238E27FC236}">
                    <a16:creationId xmlns:a16="http://schemas.microsoft.com/office/drawing/2014/main" id="{66CE773A-C574-417B-B76A-DE0DEACBAB2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7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42" y="751"/>
                <a:ext cx="1188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437" name="Picture 275">
                <a:extLst>
                  <a:ext uri="{FF2B5EF4-FFF2-40B4-BE49-F238E27FC236}">
                    <a16:creationId xmlns:a16="http://schemas.microsoft.com/office/drawing/2014/main" id="{95D5EE56-34BB-43F0-A5FF-DBCF96ED6BC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7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42" y="752"/>
                <a:ext cx="1188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438" name="Picture 276">
                <a:extLst>
                  <a:ext uri="{FF2B5EF4-FFF2-40B4-BE49-F238E27FC236}">
                    <a16:creationId xmlns:a16="http://schemas.microsoft.com/office/drawing/2014/main" id="{2D8F0DE8-5DC9-4EA0-9BEC-30EB3C46E38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7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42" y="753"/>
                <a:ext cx="1188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439" name="Picture 277">
                <a:extLst>
                  <a:ext uri="{FF2B5EF4-FFF2-40B4-BE49-F238E27FC236}">
                    <a16:creationId xmlns:a16="http://schemas.microsoft.com/office/drawing/2014/main" id="{43CA26CA-C0B9-45C3-98D5-5FF71C7BC9B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7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42" y="754"/>
                <a:ext cx="1188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440" name="Picture 278">
                <a:extLst>
                  <a:ext uri="{FF2B5EF4-FFF2-40B4-BE49-F238E27FC236}">
                    <a16:creationId xmlns:a16="http://schemas.microsoft.com/office/drawing/2014/main" id="{FD962EF1-C46F-4EB3-A029-2A3DBD4E248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7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42" y="755"/>
                <a:ext cx="1188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441" name="Picture 279">
                <a:extLst>
                  <a:ext uri="{FF2B5EF4-FFF2-40B4-BE49-F238E27FC236}">
                    <a16:creationId xmlns:a16="http://schemas.microsoft.com/office/drawing/2014/main" id="{38D5E2E7-D69D-4F2D-8ECC-EAF13752606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7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42" y="756"/>
                <a:ext cx="1188" cy="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442" name="Picture 280">
                <a:extLst>
                  <a:ext uri="{FF2B5EF4-FFF2-40B4-BE49-F238E27FC236}">
                    <a16:creationId xmlns:a16="http://schemas.microsoft.com/office/drawing/2014/main" id="{8293F9E1-0B8F-4FF2-93C4-0D61640ACF6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7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42" y="758"/>
                <a:ext cx="1188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443" name="Picture 281">
                <a:extLst>
                  <a:ext uri="{FF2B5EF4-FFF2-40B4-BE49-F238E27FC236}">
                    <a16:creationId xmlns:a16="http://schemas.microsoft.com/office/drawing/2014/main" id="{5583A5BB-B0CF-4C7B-A922-D1D6B5F0717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7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42" y="759"/>
                <a:ext cx="1188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444" name="Picture 282">
                <a:extLst>
                  <a:ext uri="{FF2B5EF4-FFF2-40B4-BE49-F238E27FC236}">
                    <a16:creationId xmlns:a16="http://schemas.microsoft.com/office/drawing/2014/main" id="{9B0CA5F1-1E91-4A61-8E1F-5E1C0146F7A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7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42" y="760"/>
                <a:ext cx="1188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445" name="Picture 283">
                <a:extLst>
                  <a:ext uri="{FF2B5EF4-FFF2-40B4-BE49-F238E27FC236}">
                    <a16:creationId xmlns:a16="http://schemas.microsoft.com/office/drawing/2014/main" id="{C8863F14-E750-4E77-9F3A-79214AB16FF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8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42" y="761"/>
                <a:ext cx="1188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446" name="Picture 284">
                <a:extLst>
                  <a:ext uri="{FF2B5EF4-FFF2-40B4-BE49-F238E27FC236}">
                    <a16:creationId xmlns:a16="http://schemas.microsoft.com/office/drawing/2014/main" id="{52A0A4B5-BB9D-4288-BFF3-B6DBA07456E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8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42" y="762"/>
                <a:ext cx="1188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447" name="Picture 285">
                <a:extLst>
                  <a:ext uri="{FF2B5EF4-FFF2-40B4-BE49-F238E27FC236}">
                    <a16:creationId xmlns:a16="http://schemas.microsoft.com/office/drawing/2014/main" id="{E3E0A793-BFE8-4D62-AD2B-645DD43AB56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8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42" y="763"/>
                <a:ext cx="1188" cy="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448" name="Picture 286">
                <a:extLst>
                  <a:ext uri="{FF2B5EF4-FFF2-40B4-BE49-F238E27FC236}">
                    <a16:creationId xmlns:a16="http://schemas.microsoft.com/office/drawing/2014/main" id="{80CECE2B-B8D5-4ED1-B863-61C4047C617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8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42" y="765"/>
                <a:ext cx="1188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449" name="Picture 287">
                <a:extLst>
                  <a:ext uri="{FF2B5EF4-FFF2-40B4-BE49-F238E27FC236}">
                    <a16:creationId xmlns:a16="http://schemas.microsoft.com/office/drawing/2014/main" id="{A3594782-F2EE-4AC6-836C-190B21831E0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8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42" y="766"/>
                <a:ext cx="1188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450" name="Picture 288">
                <a:extLst>
                  <a:ext uri="{FF2B5EF4-FFF2-40B4-BE49-F238E27FC236}">
                    <a16:creationId xmlns:a16="http://schemas.microsoft.com/office/drawing/2014/main" id="{D6BBF2FE-307D-44DA-AD70-C14C07A718A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8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42" y="767"/>
                <a:ext cx="1188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451" name="Picture 289">
                <a:extLst>
                  <a:ext uri="{FF2B5EF4-FFF2-40B4-BE49-F238E27FC236}">
                    <a16:creationId xmlns:a16="http://schemas.microsoft.com/office/drawing/2014/main" id="{E8D09F8C-A60F-4A24-9415-92ED2EF6FC9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8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42" y="768"/>
                <a:ext cx="1188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452" name="Picture 290">
                <a:extLst>
                  <a:ext uri="{FF2B5EF4-FFF2-40B4-BE49-F238E27FC236}">
                    <a16:creationId xmlns:a16="http://schemas.microsoft.com/office/drawing/2014/main" id="{9C99D405-089E-48C1-958C-8A1EE1B0087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8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42" y="769"/>
                <a:ext cx="1188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453" name="Picture 291">
                <a:extLst>
                  <a:ext uri="{FF2B5EF4-FFF2-40B4-BE49-F238E27FC236}">
                    <a16:creationId xmlns:a16="http://schemas.microsoft.com/office/drawing/2014/main" id="{95B24F75-88E7-4FFA-A2EF-E21F96FA385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8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42" y="770"/>
                <a:ext cx="1188" cy="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454" name="Picture 292">
                <a:extLst>
                  <a:ext uri="{FF2B5EF4-FFF2-40B4-BE49-F238E27FC236}">
                    <a16:creationId xmlns:a16="http://schemas.microsoft.com/office/drawing/2014/main" id="{52647C67-9B13-4D93-8EA7-6AB5559325B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8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42" y="772"/>
                <a:ext cx="1188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455" name="Picture 293">
                <a:extLst>
                  <a:ext uri="{FF2B5EF4-FFF2-40B4-BE49-F238E27FC236}">
                    <a16:creationId xmlns:a16="http://schemas.microsoft.com/office/drawing/2014/main" id="{97ADFB84-F6CF-4635-87DA-8770A428B1E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9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42" y="773"/>
                <a:ext cx="1188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456" name="Picture 294">
                <a:extLst>
                  <a:ext uri="{FF2B5EF4-FFF2-40B4-BE49-F238E27FC236}">
                    <a16:creationId xmlns:a16="http://schemas.microsoft.com/office/drawing/2014/main" id="{451716F2-DAE6-4261-B22B-F7D3B909B28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9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42" y="774"/>
                <a:ext cx="1188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457" name="Picture 295">
                <a:extLst>
                  <a:ext uri="{FF2B5EF4-FFF2-40B4-BE49-F238E27FC236}">
                    <a16:creationId xmlns:a16="http://schemas.microsoft.com/office/drawing/2014/main" id="{EC2F708F-31EF-4477-9572-9A859DD7D69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9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42" y="775"/>
                <a:ext cx="1188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458" name="Picture 296">
                <a:extLst>
                  <a:ext uri="{FF2B5EF4-FFF2-40B4-BE49-F238E27FC236}">
                    <a16:creationId xmlns:a16="http://schemas.microsoft.com/office/drawing/2014/main" id="{F84298CF-2033-44DB-86ED-AABCEB59A58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9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42" y="776"/>
                <a:ext cx="1188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459" name="Picture 297">
                <a:extLst>
                  <a:ext uri="{FF2B5EF4-FFF2-40B4-BE49-F238E27FC236}">
                    <a16:creationId xmlns:a16="http://schemas.microsoft.com/office/drawing/2014/main" id="{57EC6980-8E87-4A89-90C4-4E59BA423E1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9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42" y="777"/>
                <a:ext cx="1188" cy="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460" name="Picture 298">
                <a:extLst>
                  <a:ext uri="{FF2B5EF4-FFF2-40B4-BE49-F238E27FC236}">
                    <a16:creationId xmlns:a16="http://schemas.microsoft.com/office/drawing/2014/main" id="{FBF8B5F6-CF93-4001-B4C6-7A064F5D1D3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9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42" y="779"/>
                <a:ext cx="1188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461" name="Picture 299">
                <a:extLst>
                  <a:ext uri="{FF2B5EF4-FFF2-40B4-BE49-F238E27FC236}">
                    <a16:creationId xmlns:a16="http://schemas.microsoft.com/office/drawing/2014/main" id="{8405B9EA-915A-408D-B10E-F6938D5C7B0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9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42" y="780"/>
                <a:ext cx="1188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462" name="Picture 300">
                <a:extLst>
                  <a:ext uri="{FF2B5EF4-FFF2-40B4-BE49-F238E27FC236}">
                    <a16:creationId xmlns:a16="http://schemas.microsoft.com/office/drawing/2014/main" id="{19254777-5A17-4944-910C-105BF0D4319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9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42" y="781"/>
                <a:ext cx="1188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463" name="Picture 301">
                <a:extLst>
                  <a:ext uri="{FF2B5EF4-FFF2-40B4-BE49-F238E27FC236}">
                    <a16:creationId xmlns:a16="http://schemas.microsoft.com/office/drawing/2014/main" id="{87DDE5A0-9CDC-463E-A1F8-3A0CAF8D697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9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42" y="782"/>
                <a:ext cx="1188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464" name="Picture 302">
                <a:extLst>
                  <a:ext uri="{FF2B5EF4-FFF2-40B4-BE49-F238E27FC236}">
                    <a16:creationId xmlns:a16="http://schemas.microsoft.com/office/drawing/2014/main" id="{BB38F02C-20B2-411C-892E-AD8EE33A324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9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42" y="783"/>
                <a:ext cx="1188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465" name="Picture 303">
                <a:extLst>
                  <a:ext uri="{FF2B5EF4-FFF2-40B4-BE49-F238E27FC236}">
                    <a16:creationId xmlns:a16="http://schemas.microsoft.com/office/drawing/2014/main" id="{2334EBA4-2F4E-475D-A35D-4BD67D8A8DE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0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42" y="784"/>
                <a:ext cx="1188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466" name="Picture 304">
                <a:extLst>
                  <a:ext uri="{FF2B5EF4-FFF2-40B4-BE49-F238E27FC236}">
                    <a16:creationId xmlns:a16="http://schemas.microsoft.com/office/drawing/2014/main" id="{65E83246-7815-4648-96C0-EC8FD7C2C06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0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42" y="785"/>
                <a:ext cx="1188" cy="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467" name="Picture 305">
                <a:extLst>
                  <a:ext uri="{FF2B5EF4-FFF2-40B4-BE49-F238E27FC236}">
                    <a16:creationId xmlns:a16="http://schemas.microsoft.com/office/drawing/2014/main" id="{5406D717-1F35-4D00-9BED-2A71EA258E5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0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42" y="787"/>
                <a:ext cx="1188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468" name="Picture 306">
                <a:extLst>
                  <a:ext uri="{FF2B5EF4-FFF2-40B4-BE49-F238E27FC236}">
                    <a16:creationId xmlns:a16="http://schemas.microsoft.com/office/drawing/2014/main" id="{280FE0DC-B61A-4C84-8A9A-3D0AA1D9570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0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42" y="788"/>
                <a:ext cx="1188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469" name="Picture 307">
                <a:extLst>
                  <a:ext uri="{FF2B5EF4-FFF2-40B4-BE49-F238E27FC236}">
                    <a16:creationId xmlns:a16="http://schemas.microsoft.com/office/drawing/2014/main" id="{FB1479A1-8921-46EC-9112-6D5007F4324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0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42" y="789"/>
                <a:ext cx="1188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470" name="Picture 308">
                <a:extLst>
                  <a:ext uri="{FF2B5EF4-FFF2-40B4-BE49-F238E27FC236}">
                    <a16:creationId xmlns:a16="http://schemas.microsoft.com/office/drawing/2014/main" id="{9AA77AFB-3B70-4495-9B59-A5B03043CE1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0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42" y="790"/>
                <a:ext cx="1188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471" name="Picture 309">
                <a:extLst>
                  <a:ext uri="{FF2B5EF4-FFF2-40B4-BE49-F238E27FC236}">
                    <a16:creationId xmlns:a16="http://schemas.microsoft.com/office/drawing/2014/main" id="{ED8EF0D3-B374-4F66-B523-EF76AFBD828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0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42" y="791"/>
                <a:ext cx="1188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472" name="Picture 310">
                <a:extLst>
                  <a:ext uri="{FF2B5EF4-FFF2-40B4-BE49-F238E27FC236}">
                    <a16:creationId xmlns:a16="http://schemas.microsoft.com/office/drawing/2014/main" id="{308A98E1-1AF3-46F4-821A-7F41A46B53B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0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42" y="792"/>
                <a:ext cx="1188" cy="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473" name="Picture 311">
                <a:extLst>
                  <a:ext uri="{FF2B5EF4-FFF2-40B4-BE49-F238E27FC236}">
                    <a16:creationId xmlns:a16="http://schemas.microsoft.com/office/drawing/2014/main" id="{21CE706C-D132-4993-98E8-5673EC7535F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0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42" y="794"/>
                <a:ext cx="1188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474" name="Picture 312">
                <a:extLst>
                  <a:ext uri="{FF2B5EF4-FFF2-40B4-BE49-F238E27FC236}">
                    <a16:creationId xmlns:a16="http://schemas.microsoft.com/office/drawing/2014/main" id="{FB0EE8E2-BDF5-43C3-9512-85E27F61411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0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42" y="795"/>
                <a:ext cx="1188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475" name="Picture 313">
                <a:extLst>
                  <a:ext uri="{FF2B5EF4-FFF2-40B4-BE49-F238E27FC236}">
                    <a16:creationId xmlns:a16="http://schemas.microsoft.com/office/drawing/2014/main" id="{62E9A0AD-8BBE-4513-8083-7C42113E91D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42" y="796"/>
                <a:ext cx="1188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476" name="Picture 314">
                <a:extLst>
                  <a:ext uri="{FF2B5EF4-FFF2-40B4-BE49-F238E27FC236}">
                    <a16:creationId xmlns:a16="http://schemas.microsoft.com/office/drawing/2014/main" id="{94BAE481-B750-433B-9FBB-8CFF0C02D9C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42" y="797"/>
                <a:ext cx="1188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477" name="Picture 315">
                <a:extLst>
                  <a:ext uri="{FF2B5EF4-FFF2-40B4-BE49-F238E27FC236}">
                    <a16:creationId xmlns:a16="http://schemas.microsoft.com/office/drawing/2014/main" id="{AF01B246-6EF2-4298-81D3-C2EC6242C07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42" y="798"/>
                <a:ext cx="1188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478" name="Picture 316">
                <a:extLst>
                  <a:ext uri="{FF2B5EF4-FFF2-40B4-BE49-F238E27FC236}">
                    <a16:creationId xmlns:a16="http://schemas.microsoft.com/office/drawing/2014/main" id="{DB2797BC-2CB5-45BD-88F9-9320B35CFAE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42" y="799"/>
                <a:ext cx="1188" cy="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479" name="Picture 317">
                <a:extLst>
                  <a:ext uri="{FF2B5EF4-FFF2-40B4-BE49-F238E27FC236}">
                    <a16:creationId xmlns:a16="http://schemas.microsoft.com/office/drawing/2014/main" id="{14142461-A7E7-4592-9BD7-AF8DA384172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42" y="801"/>
                <a:ext cx="1188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480" name="Picture 318">
                <a:extLst>
                  <a:ext uri="{FF2B5EF4-FFF2-40B4-BE49-F238E27FC236}">
                    <a16:creationId xmlns:a16="http://schemas.microsoft.com/office/drawing/2014/main" id="{84DAF472-9697-40C9-B47D-79844DE044A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42" y="802"/>
                <a:ext cx="1188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481" name="Picture 319">
                <a:extLst>
                  <a:ext uri="{FF2B5EF4-FFF2-40B4-BE49-F238E27FC236}">
                    <a16:creationId xmlns:a16="http://schemas.microsoft.com/office/drawing/2014/main" id="{72A35504-247C-4F39-85DD-D0C40802D16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42" y="803"/>
                <a:ext cx="1188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482" name="Picture 320">
                <a:extLst>
                  <a:ext uri="{FF2B5EF4-FFF2-40B4-BE49-F238E27FC236}">
                    <a16:creationId xmlns:a16="http://schemas.microsoft.com/office/drawing/2014/main" id="{D19F1F94-4355-490B-B85E-B0607452D04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42" y="804"/>
                <a:ext cx="1188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483" name="Picture 321">
                <a:extLst>
                  <a:ext uri="{FF2B5EF4-FFF2-40B4-BE49-F238E27FC236}">
                    <a16:creationId xmlns:a16="http://schemas.microsoft.com/office/drawing/2014/main" id="{FB2F698F-4FCF-4560-8A88-52875C8DF0E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42" y="805"/>
                <a:ext cx="1188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484" name="Picture 322">
                <a:extLst>
                  <a:ext uri="{FF2B5EF4-FFF2-40B4-BE49-F238E27FC236}">
                    <a16:creationId xmlns:a16="http://schemas.microsoft.com/office/drawing/2014/main" id="{5F4D6C05-7FC5-459B-9F64-04D48468749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42" y="806"/>
                <a:ext cx="1188" cy="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485" name="Picture 323">
                <a:extLst>
                  <a:ext uri="{FF2B5EF4-FFF2-40B4-BE49-F238E27FC236}">
                    <a16:creationId xmlns:a16="http://schemas.microsoft.com/office/drawing/2014/main" id="{2458F3BB-C79D-46AC-9345-828CFB32D97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42" y="808"/>
                <a:ext cx="1188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486" name="Picture 324">
                <a:extLst>
                  <a:ext uri="{FF2B5EF4-FFF2-40B4-BE49-F238E27FC236}">
                    <a16:creationId xmlns:a16="http://schemas.microsoft.com/office/drawing/2014/main" id="{D3D9A050-8756-4F27-B2E5-8EFE1F68B0F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42" y="809"/>
                <a:ext cx="1188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487" name="Picture 325">
                <a:extLst>
                  <a:ext uri="{FF2B5EF4-FFF2-40B4-BE49-F238E27FC236}">
                    <a16:creationId xmlns:a16="http://schemas.microsoft.com/office/drawing/2014/main" id="{DD7CE5C1-B93E-4B15-829D-6E0DB1372C4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42" y="810"/>
                <a:ext cx="1188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488" name="Picture 326">
                <a:extLst>
                  <a:ext uri="{FF2B5EF4-FFF2-40B4-BE49-F238E27FC236}">
                    <a16:creationId xmlns:a16="http://schemas.microsoft.com/office/drawing/2014/main" id="{068FBBA1-E21A-4843-B44B-21F767C1A5A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42" y="811"/>
                <a:ext cx="1188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489" name="Picture 327">
                <a:extLst>
                  <a:ext uri="{FF2B5EF4-FFF2-40B4-BE49-F238E27FC236}">
                    <a16:creationId xmlns:a16="http://schemas.microsoft.com/office/drawing/2014/main" id="{9103CE4B-BBE4-449C-B3D6-80D0D2C8128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2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42" y="812"/>
                <a:ext cx="1188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490" name="Picture 328">
                <a:extLst>
                  <a:ext uri="{FF2B5EF4-FFF2-40B4-BE49-F238E27FC236}">
                    <a16:creationId xmlns:a16="http://schemas.microsoft.com/office/drawing/2014/main" id="{06636A64-4959-4098-B1BF-43F08A2C412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42" y="813"/>
                <a:ext cx="1188" cy="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491" name="Picture 329">
                <a:extLst>
                  <a:ext uri="{FF2B5EF4-FFF2-40B4-BE49-F238E27FC236}">
                    <a16:creationId xmlns:a16="http://schemas.microsoft.com/office/drawing/2014/main" id="{B7667500-618F-401E-B63B-0C810423D7B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2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42" y="815"/>
                <a:ext cx="1188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492" name="Picture 330">
                <a:extLst>
                  <a:ext uri="{FF2B5EF4-FFF2-40B4-BE49-F238E27FC236}">
                    <a16:creationId xmlns:a16="http://schemas.microsoft.com/office/drawing/2014/main" id="{FE2D43A9-5788-4D45-ACE2-4E2ECD616B5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2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42" y="816"/>
                <a:ext cx="1188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493" name="Picture 331">
                <a:extLst>
                  <a:ext uri="{FF2B5EF4-FFF2-40B4-BE49-F238E27FC236}">
                    <a16:creationId xmlns:a16="http://schemas.microsoft.com/office/drawing/2014/main" id="{A103C91C-2D11-40A1-9DCB-2ADE143FC34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2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42" y="817"/>
                <a:ext cx="1188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494" name="Picture 332">
                <a:extLst>
                  <a:ext uri="{FF2B5EF4-FFF2-40B4-BE49-F238E27FC236}">
                    <a16:creationId xmlns:a16="http://schemas.microsoft.com/office/drawing/2014/main" id="{D69D60CA-8D35-4C3B-B57B-1F05C444C71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2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42" y="818"/>
                <a:ext cx="1188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495" name="Picture 333">
                <a:extLst>
                  <a:ext uri="{FF2B5EF4-FFF2-40B4-BE49-F238E27FC236}">
                    <a16:creationId xmlns:a16="http://schemas.microsoft.com/office/drawing/2014/main" id="{9ED82243-2754-4DC1-AB69-F455C0400CF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3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42" y="819"/>
                <a:ext cx="1188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496" name="Picture 334">
                <a:extLst>
                  <a:ext uri="{FF2B5EF4-FFF2-40B4-BE49-F238E27FC236}">
                    <a16:creationId xmlns:a16="http://schemas.microsoft.com/office/drawing/2014/main" id="{7D2AE511-6996-4C2B-9B24-5852079D390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3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42" y="820"/>
                <a:ext cx="1188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497" name="Picture 335">
                <a:extLst>
                  <a:ext uri="{FF2B5EF4-FFF2-40B4-BE49-F238E27FC236}">
                    <a16:creationId xmlns:a16="http://schemas.microsoft.com/office/drawing/2014/main" id="{DEC88AB4-F0F2-47BA-9579-8ABB4721784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3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42" y="821"/>
                <a:ext cx="1188" cy="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498" name="Picture 336">
                <a:extLst>
                  <a:ext uri="{FF2B5EF4-FFF2-40B4-BE49-F238E27FC236}">
                    <a16:creationId xmlns:a16="http://schemas.microsoft.com/office/drawing/2014/main" id="{F2CFD344-3127-4441-88A9-7746C775EDA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3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42" y="823"/>
                <a:ext cx="1188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499" name="Picture 337">
                <a:extLst>
                  <a:ext uri="{FF2B5EF4-FFF2-40B4-BE49-F238E27FC236}">
                    <a16:creationId xmlns:a16="http://schemas.microsoft.com/office/drawing/2014/main" id="{6C8F8D05-E2F5-4772-A9D5-C8CA5AAC535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3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42" y="824"/>
                <a:ext cx="1188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500" name="Picture 338">
                <a:extLst>
                  <a:ext uri="{FF2B5EF4-FFF2-40B4-BE49-F238E27FC236}">
                    <a16:creationId xmlns:a16="http://schemas.microsoft.com/office/drawing/2014/main" id="{BB130945-83A2-4B41-9920-521100C7623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3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42" y="825"/>
                <a:ext cx="1188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501" name="Picture 339">
                <a:extLst>
                  <a:ext uri="{FF2B5EF4-FFF2-40B4-BE49-F238E27FC236}">
                    <a16:creationId xmlns:a16="http://schemas.microsoft.com/office/drawing/2014/main" id="{C0457510-E873-4052-8DDC-7B64B9CE593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3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42" y="826"/>
                <a:ext cx="1188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502" name="Picture 340">
                <a:extLst>
                  <a:ext uri="{FF2B5EF4-FFF2-40B4-BE49-F238E27FC236}">
                    <a16:creationId xmlns:a16="http://schemas.microsoft.com/office/drawing/2014/main" id="{40AF3266-9C67-4BF4-BDDD-AE651CA201B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3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42" y="827"/>
                <a:ext cx="1188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503" name="Picture 341">
                <a:extLst>
                  <a:ext uri="{FF2B5EF4-FFF2-40B4-BE49-F238E27FC236}">
                    <a16:creationId xmlns:a16="http://schemas.microsoft.com/office/drawing/2014/main" id="{E9497DB1-F6AF-474B-9EF6-3BB3F6ADA61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3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42" y="828"/>
                <a:ext cx="1188" cy="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504" name="Picture 342">
                <a:extLst>
                  <a:ext uri="{FF2B5EF4-FFF2-40B4-BE49-F238E27FC236}">
                    <a16:creationId xmlns:a16="http://schemas.microsoft.com/office/drawing/2014/main" id="{DA0DDB49-1116-46C4-8B11-2691AB0F94C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42" y="830"/>
                <a:ext cx="1188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505" name="Picture 343">
                <a:extLst>
                  <a:ext uri="{FF2B5EF4-FFF2-40B4-BE49-F238E27FC236}">
                    <a16:creationId xmlns:a16="http://schemas.microsoft.com/office/drawing/2014/main" id="{19051A75-608E-4C3A-B88D-10B77D3FAF5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42" y="831"/>
                <a:ext cx="1188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506" name="Picture 344">
                <a:extLst>
                  <a:ext uri="{FF2B5EF4-FFF2-40B4-BE49-F238E27FC236}">
                    <a16:creationId xmlns:a16="http://schemas.microsoft.com/office/drawing/2014/main" id="{23C38044-CE60-47F6-A734-9465FA577DC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4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42" y="832"/>
                <a:ext cx="1188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507" name="Picture 345">
                <a:extLst>
                  <a:ext uri="{FF2B5EF4-FFF2-40B4-BE49-F238E27FC236}">
                    <a16:creationId xmlns:a16="http://schemas.microsoft.com/office/drawing/2014/main" id="{E346D557-973C-4F0E-B296-667C5ACB8B7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4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42" y="833"/>
                <a:ext cx="1188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508" name="Picture 346">
                <a:extLst>
                  <a:ext uri="{FF2B5EF4-FFF2-40B4-BE49-F238E27FC236}">
                    <a16:creationId xmlns:a16="http://schemas.microsoft.com/office/drawing/2014/main" id="{76E51A7E-E092-472A-9F8A-E622F892C6C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4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42" y="834"/>
                <a:ext cx="1188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509" name="Picture 347">
                <a:extLst>
                  <a:ext uri="{FF2B5EF4-FFF2-40B4-BE49-F238E27FC236}">
                    <a16:creationId xmlns:a16="http://schemas.microsoft.com/office/drawing/2014/main" id="{91B52535-CEDB-470F-99DC-A5688C83FB6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4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42" y="835"/>
                <a:ext cx="1188" cy="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510" name="Picture 348">
                <a:extLst>
                  <a:ext uri="{FF2B5EF4-FFF2-40B4-BE49-F238E27FC236}">
                    <a16:creationId xmlns:a16="http://schemas.microsoft.com/office/drawing/2014/main" id="{42791383-163F-490D-A626-4F95A803A71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4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42" y="837"/>
                <a:ext cx="1188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511" name="Picture 349">
                <a:extLst>
                  <a:ext uri="{FF2B5EF4-FFF2-40B4-BE49-F238E27FC236}">
                    <a16:creationId xmlns:a16="http://schemas.microsoft.com/office/drawing/2014/main" id="{CCD5CDE6-E3DA-4395-BAC1-C20474615E0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4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42" y="838"/>
                <a:ext cx="1188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512" name="Picture 350">
                <a:extLst>
                  <a:ext uri="{FF2B5EF4-FFF2-40B4-BE49-F238E27FC236}">
                    <a16:creationId xmlns:a16="http://schemas.microsoft.com/office/drawing/2014/main" id="{D69F51A0-CA5A-4776-A50A-D91B7FCD6AB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4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42" y="839"/>
                <a:ext cx="1188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513" name="Picture 351">
                <a:extLst>
                  <a:ext uri="{FF2B5EF4-FFF2-40B4-BE49-F238E27FC236}">
                    <a16:creationId xmlns:a16="http://schemas.microsoft.com/office/drawing/2014/main" id="{708FF33C-5B6A-41B1-96B3-217172F20D8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4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42" y="840"/>
                <a:ext cx="1188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514" name="Picture 352">
                <a:extLst>
                  <a:ext uri="{FF2B5EF4-FFF2-40B4-BE49-F238E27FC236}">
                    <a16:creationId xmlns:a16="http://schemas.microsoft.com/office/drawing/2014/main" id="{367823A1-CC36-4F19-A36D-62071EEC4A7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4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42" y="841"/>
                <a:ext cx="1188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515" name="Picture 353">
                <a:extLst>
                  <a:ext uri="{FF2B5EF4-FFF2-40B4-BE49-F238E27FC236}">
                    <a16:creationId xmlns:a16="http://schemas.microsoft.com/office/drawing/2014/main" id="{85F6C70C-AB77-4B08-BCBD-054B23B8F1D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5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42" y="842"/>
                <a:ext cx="1188" cy="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516" name="Picture 354">
                <a:extLst>
                  <a:ext uri="{FF2B5EF4-FFF2-40B4-BE49-F238E27FC236}">
                    <a16:creationId xmlns:a16="http://schemas.microsoft.com/office/drawing/2014/main" id="{6F0C0E2A-C4C1-4702-8C4C-ABA13EE80A6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5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42" y="844"/>
                <a:ext cx="1188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517" name="Picture 355">
                <a:extLst>
                  <a:ext uri="{FF2B5EF4-FFF2-40B4-BE49-F238E27FC236}">
                    <a16:creationId xmlns:a16="http://schemas.microsoft.com/office/drawing/2014/main" id="{666AB247-FA03-4491-A08C-4AFDEA1B24A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5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42" y="845"/>
                <a:ext cx="1188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518" name="Picture 356">
                <a:extLst>
                  <a:ext uri="{FF2B5EF4-FFF2-40B4-BE49-F238E27FC236}">
                    <a16:creationId xmlns:a16="http://schemas.microsoft.com/office/drawing/2014/main" id="{F7A0215E-9D4C-4299-8356-7BF62B3028F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5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42" y="846"/>
                <a:ext cx="1188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519" name="Picture 357">
                <a:extLst>
                  <a:ext uri="{FF2B5EF4-FFF2-40B4-BE49-F238E27FC236}">
                    <a16:creationId xmlns:a16="http://schemas.microsoft.com/office/drawing/2014/main" id="{BEA73811-260F-46FC-AA91-9CC97F1FFA1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5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42" y="847"/>
                <a:ext cx="1188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520" name="Picture 358">
                <a:extLst>
                  <a:ext uri="{FF2B5EF4-FFF2-40B4-BE49-F238E27FC236}">
                    <a16:creationId xmlns:a16="http://schemas.microsoft.com/office/drawing/2014/main" id="{BB4F4914-2128-49D4-B923-B7C130D7EB1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5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42" y="848"/>
                <a:ext cx="1188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521" name="Picture 359">
                <a:extLst>
                  <a:ext uri="{FF2B5EF4-FFF2-40B4-BE49-F238E27FC236}">
                    <a16:creationId xmlns:a16="http://schemas.microsoft.com/office/drawing/2014/main" id="{6615D9BC-A5D9-4B16-B2F9-A4D9BF12537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5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42" y="849"/>
                <a:ext cx="1188" cy="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522" name="Picture 360">
                <a:extLst>
                  <a:ext uri="{FF2B5EF4-FFF2-40B4-BE49-F238E27FC236}">
                    <a16:creationId xmlns:a16="http://schemas.microsoft.com/office/drawing/2014/main" id="{25ED00D9-E7EB-4A10-B9A7-AD81990A707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5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42" y="851"/>
                <a:ext cx="1188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523" name="Picture 361">
                <a:extLst>
                  <a:ext uri="{FF2B5EF4-FFF2-40B4-BE49-F238E27FC236}">
                    <a16:creationId xmlns:a16="http://schemas.microsoft.com/office/drawing/2014/main" id="{EB9722E2-A74E-497C-840A-768E2CF3584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5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42" y="852"/>
                <a:ext cx="1188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524" name="Picture 362">
                <a:extLst>
                  <a:ext uri="{FF2B5EF4-FFF2-40B4-BE49-F238E27FC236}">
                    <a16:creationId xmlns:a16="http://schemas.microsoft.com/office/drawing/2014/main" id="{2B26B438-374A-4D17-AE37-3CFCCD6256E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5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42" y="853"/>
                <a:ext cx="1188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525" name="Picture 363">
                <a:extLst>
                  <a:ext uri="{FF2B5EF4-FFF2-40B4-BE49-F238E27FC236}">
                    <a16:creationId xmlns:a16="http://schemas.microsoft.com/office/drawing/2014/main" id="{3BB01D59-756D-446D-AA1F-CDD3D995AF8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6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42" y="854"/>
                <a:ext cx="1188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526" name="Picture 364">
                <a:extLst>
                  <a:ext uri="{FF2B5EF4-FFF2-40B4-BE49-F238E27FC236}">
                    <a16:creationId xmlns:a16="http://schemas.microsoft.com/office/drawing/2014/main" id="{79028A08-91CC-4828-8E24-8D3E159AE79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6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42" y="855"/>
                <a:ext cx="1188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527" name="Picture 365">
                <a:extLst>
                  <a:ext uri="{FF2B5EF4-FFF2-40B4-BE49-F238E27FC236}">
                    <a16:creationId xmlns:a16="http://schemas.microsoft.com/office/drawing/2014/main" id="{52A5204F-9756-4919-AEAB-45031E6F999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6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42" y="856"/>
                <a:ext cx="1188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528" name="Picture 366">
                <a:extLst>
                  <a:ext uri="{FF2B5EF4-FFF2-40B4-BE49-F238E27FC236}">
                    <a16:creationId xmlns:a16="http://schemas.microsoft.com/office/drawing/2014/main" id="{87F6073C-B9CC-49FC-A89E-46C5132348C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6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42" y="857"/>
                <a:ext cx="1188" cy="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529" name="Picture 367">
                <a:extLst>
                  <a:ext uri="{FF2B5EF4-FFF2-40B4-BE49-F238E27FC236}">
                    <a16:creationId xmlns:a16="http://schemas.microsoft.com/office/drawing/2014/main" id="{E4F2ECEC-12FB-46A5-A192-528B42C2AAA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6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42" y="859"/>
                <a:ext cx="1188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530" name="Picture 368">
                <a:extLst>
                  <a:ext uri="{FF2B5EF4-FFF2-40B4-BE49-F238E27FC236}">
                    <a16:creationId xmlns:a16="http://schemas.microsoft.com/office/drawing/2014/main" id="{63D229E8-15D1-48BA-9042-035741B41E0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6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42" y="860"/>
                <a:ext cx="1188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531" name="Picture 369">
                <a:extLst>
                  <a:ext uri="{FF2B5EF4-FFF2-40B4-BE49-F238E27FC236}">
                    <a16:creationId xmlns:a16="http://schemas.microsoft.com/office/drawing/2014/main" id="{8E3B1C37-E5E3-4C8D-988B-9C058AD801F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6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42" y="861"/>
                <a:ext cx="1188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532" name="Picture 370">
                <a:extLst>
                  <a:ext uri="{FF2B5EF4-FFF2-40B4-BE49-F238E27FC236}">
                    <a16:creationId xmlns:a16="http://schemas.microsoft.com/office/drawing/2014/main" id="{970F433F-63FE-4EBC-9E4B-8878C0F788D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6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42" y="862"/>
                <a:ext cx="1188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533" name="Picture 371">
                <a:extLst>
                  <a:ext uri="{FF2B5EF4-FFF2-40B4-BE49-F238E27FC236}">
                    <a16:creationId xmlns:a16="http://schemas.microsoft.com/office/drawing/2014/main" id="{B0B45DDC-4761-40E9-B17C-F69E22333B8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6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42" y="863"/>
                <a:ext cx="1188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534" name="Picture 372">
                <a:extLst>
                  <a:ext uri="{FF2B5EF4-FFF2-40B4-BE49-F238E27FC236}">
                    <a16:creationId xmlns:a16="http://schemas.microsoft.com/office/drawing/2014/main" id="{7F8DB5B4-2692-4B37-88FC-D8CDAAD54E8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6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42" y="864"/>
                <a:ext cx="1188" cy="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535" name="Picture 373">
                <a:extLst>
                  <a:ext uri="{FF2B5EF4-FFF2-40B4-BE49-F238E27FC236}">
                    <a16:creationId xmlns:a16="http://schemas.microsoft.com/office/drawing/2014/main" id="{B4F34B54-1D6D-40A6-B048-5AD237228FA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7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42" y="866"/>
                <a:ext cx="1188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536" name="Picture 374">
                <a:extLst>
                  <a:ext uri="{FF2B5EF4-FFF2-40B4-BE49-F238E27FC236}">
                    <a16:creationId xmlns:a16="http://schemas.microsoft.com/office/drawing/2014/main" id="{3D56B5EE-F372-4FEA-AD57-C015B61D8D4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7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42" y="867"/>
                <a:ext cx="1188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537" name="Picture 375">
                <a:extLst>
                  <a:ext uri="{FF2B5EF4-FFF2-40B4-BE49-F238E27FC236}">
                    <a16:creationId xmlns:a16="http://schemas.microsoft.com/office/drawing/2014/main" id="{CCC6FA9A-A53A-41C3-ABBB-081443E6B51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7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42" y="868"/>
                <a:ext cx="1188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538" name="Picture 376">
                <a:extLst>
                  <a:ext uri="{FF2B5EF4-FFF2-40B4-BE49-F238E27FC236}">
                    <a16:creationId xmlns:a16="http://schemas.microsoft.com/office/drawing/2014/main" id="{1F6A2D27-E265-4552-9341-2CD1478F0B3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7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42" y="869"/>
                <a:ext cx="1188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539" name="Picture 377">
                <a:extLst>
                  <a:ext uri="{FF2B5EF4-FFF2-40B4-BE49-F238E27FC236}">
                    <a16:creationId xmlns:a16="http://schemas.microsoft.com/office/drawing/2014/main" id="{41824FE5-252C-4F6E-903E-92D1186FCF4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7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42" y="870"/>
                <a:ext cx="1188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540" name="Picture 378">
                <a:extLst>
                  <a:ext uri="{FF2B5EF4-FFF2-40B4-BE49-F238E27FC236}">
                    <a16:creationId xmlns:a16="http://schemas.microsoft.com/office/drawing/2014/main" id="{B2227740-A85C-421E-8668-77CB96BF809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7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42" y="871"/>
                <a:ext cx="1188" cy="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541" name="Picture 379">
                <a:extLst>
                  <a:ext uri="{FF2B5EF4-FFF2-40B4-BE49-F238E27FC236}">
                    <a16:creationId xmlns:a16="http://schemas.microsoft.com/office/drawing/2014/main" id="{5E7D4C8B-3156-4505-9F0C-5D91612BB9D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7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42" y="873"/>
                <a:ext cx="1188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542" name="Picture 380">
                <a:extLst>
                  <a:ext uri="{FF2B5EF4-FFF2-40B4-BE49-F238E27FC236}">
                    <a16:creationId xmlns:a16="http://schemas.microsoft.com/office/drawing/2014/main" id="{13C98ACC-99EC-4252-9546-8941250F0B7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7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42" y="874"/>
                <a:ext cx="1188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543" name="Picture 381">
                <a:extLst>
                  <a:ext uri="{FF2B5EF4-FFF2-40B4-BE49-F238E27FC236}">
                    <a16:creationId xmlns:a16="http://schemas.microsoft.com/office/drawing/2014/main" id="{62C27F61-D037-4C3A-BEF0-95080978C70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7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42" y="875"/>
                <a:ext cx="1188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544" name="Picture 382">
                <a:extLst>
                  <a:ext uri="{FF2B5EF4-FFF2-40B4-BE49-F238E27FC236}">
                    <a16:creationId xmlns:a16="http://schemas.microsoft.com/office/drawing/2014/main" id="{83EE02A8-CC35-4D4E-BD0E-F5EB2FB5E3E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7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42" y="876"/>
                <a:ext cx="1188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545" name="Picture 383">
                <a:extLst>
                  <a:ext uri="{FF2B5EF4-FFF2-40B4-BE49-F238E27FC236}">
                    <a16:creationId xmlns:a16="http://schemas.microsoft.com/office/drawing/2014/main" id="{604E8825-7513-4255-A712-14633E1C388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8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42" y="877"/>
                <a:ext cx="1188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546" name="Picture 384">
                <a:extLst>
                  <a:ext uri="{FF2B5EF4-FFF2-40B4-BE49-F238E27FC236}">
                    <a16:creationId xmlns:a16="http://schemas.microsoft.com/office/drawing/2014/main" id="{EEB56869-AB7D-4DCE-B380-2C028A0766A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8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42" y="878"/>
                <a:ext cx="1188" cy="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547" name="Picture 385">
                <a:extLst>
                  <a:ext uri="{FF2B5EF4-FFF2-40B4-BE49-F238E27FC236}">
                    <a16:creationId xmlns:a16="http://schemas.microsoft.com/office/drawing/2014/main" id="{7B0E7F7A-2CEC-4CAA-8687-46483498CAD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8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42" y="880"/>
                <a:ext cx="1188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548" name="Picture 386">
                <a:extLst>
                  <a:ext uri="{FF2B5EF4-FFF2-40B4-BE49-F238E27FC236}">
                    <a16:creationId xmlns:a16="http://schemas.microsoft.com/office/drawing/2014/main" id="{B179D01B-469D-4C23-8EBC-B8F3061994A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8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42" y="881"/>
                <a:ext cx="1188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549" name="Picture 387">
                <a:extLst>
                  <a:ext uri="{FF2B5EF4-FFF2-40B4-BE49-F238E27FC236}">
                    <a16:creationId xmlns:a16="http://schemas.microsoft.com/office/drawing/2014/main" id="{BCC6AD12-77AA-49DB-9237-0C13D93271F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8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42" y="882"/>
                <a:ext cx="1188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550" name="Picture 388">
                <a:extLst>
                  <a:ext uri="{FF2B5EF4-FFF2-40B4-BE49-F238E27FC236}">
                    <a16:creationId xmlns:a16="http://schemas.microsoft.com/office/drawing/2014/main" id="{6B78C44F-481D-4E74-AFD8-829BE0EDCA4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8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42" y="883"/>
                <a:ext cx="1188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551" name="Picture 389">
                <a:extLst>
                  <a:ext uri="{FF2B5EF4-FFF2-40B4-BE49-F238E27FC236}">
                    <a16:creationId xmlns:a16="http://schemas.microsoft.com/office/drawing/2014/main" id="{91730235-A4CF-44A9-85BD-7C30B6A6BBB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8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42" y="884"/>
                <a:ext cx="1188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552" name="Picture 390">
                <a:extLst>
                  <a:ext uri="{FF2B5EF4-FFF2-40B4-BE49-F238E27FC236}">
                    <a16:creationId xmlns:a16="http://schemas.microsoft.com/office/drawing/2014/main" id="{691ADF89-E807-41EF-B235-9252B8D3D04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8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42" y="885"/>
                <a:ext cx="1188" cy="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553" name="Picture 391">
                <a:extLst>
                  <a:ext uri="{FF2B5EF4-FFF2-40B4-BE49-F238E27FC236}">
                    <a16:creationId xmlns:a16="http://schemas.microsoft.com/office/drawing/2014/main" id="{4DF59E55-EBA0-4470-85F4-91B41D9492C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8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42" y="887"/>
                <a:ext cx="1188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554" name="Picture 392">
                <a:extLst>
                  <a:ext uri="{FF2B5EF4-FFF2-40B4-BE49-F238E27FC236}">
                    <a16:creationId xmlns:a16="http://schemas.microsoft.com/office/drawing/2014/main" id="{933F28EB-13B8-4956-9041-8E90D6BD5AF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8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42" y="888"/>
                <a:ext cx="1188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555" name="Picture 393">
                <a:extLst>
                  <a:ext uri="{FF2B5EF4-FFF2-40B4-BE49-F238E27FC236}">
                    <a16:creationId xmlns:a16="http://schemas.microsoft.com/office/drawing/2014/main" id="{5808F8A3-216D-4EDB-9F90-9F615E6D2EC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9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42" y="889"/>
                <a:ext cx="1188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556" name="Picture 394">
                <a:extLst>
                  <a:ext uri="{FF2B5EF4-FFF2-40B4-BE49-F238E27FC236}">
                    <a16:creationId xmlns:a16="http://schemas.microsoft.com/office/drawing/2014/main" id="{62F800CA-39CA-4004-9330-28E2A96EFBF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9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42" y="890"/>
                <a:ext cx="1188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557" name="Picture 395">
                <a:extLst>
                  <a:ext uri="{FF2B5EF4-FFF2-40B4-BE49-F238E27FC236}">
                    <a16:creationId xmlns:a16="http://schemas.microsoft.com/office/drawing/2014/main" id="{B98C3735-6A72-4D8C-830E-6EE7DEDA915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9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42" y="891"/>
                <a:ext cx="1188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558" name="Picture 396">
                <a:extLst>
                  <a:ext uri="{FF2B5EF4-FFF2-40B4-BE49-F238E27FC236}">
                    <a16:creationId xmlns:a16="http://schemas.microsoft.com/office/drawing/2014/main" id="{F9010DCD-8A07-44C6-A6C6-42E093F7D95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9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42" y="892"/>
                <a:ext cx="1188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559" name="Picture 397">
                <a:extLst>
                  <a:ext uri="{FF2B5EF4-FFF2-40B4-BE49-F238E27FC236}">
                    <a16:creationId xmlns:a16="http://schemas.microsoft.com/office/drawing/2014/main" id="{72EBFAE1-6AE0-493E-A1B8-6F0ABF5744B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9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42" y="893"/>
                <a:ext cx="1188" cy="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560" name="Picture 398">
                <a:extLst>
                  <a:ext uri="{FF2B5EF4-FFF2-40B4-BE49-F238E27FC236}">
                    <a16:creationId xmlns:a16="http://schemas.microsoft.com/office/drawing/2014/main" id="{14D28F21-4F0E-4F41-B698-D0ED50D13FE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9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42" y="895"/>
                <a:ext cx="1188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561" name="Picture 399">
                <a:extLst>
                  <a:ext uri="{FF2B5EF4-FFF2-40B4-BE49-F238E27FC236}">
                    <a16:creationId xmlns:a16="http://schemas.microsoft.com/office/drawing/2014/main" id="{DF2C8095-DF72-4852-97EA-0063E945B73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9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42" y="896"/>
                <a:ext cx="1188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562" name="Picture 400">
                <a:extLst>
                  <a:ext uri="{FF2B5EF4-FFF2-40B4-BE49-F238E27FC236}">
                    <a16:creationId xmlns:a16="http://schemas.microsoft.com/office/drawing/2014/main" id="{3795BE27-6E28-4100-B71B-A8DCFDBDB0A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9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42" y="897"/>
                <a:ext cx="1188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563" name="Picture 401">
                <a:extLst>
                  <a:ext uri="{FF2B5EF4-FFF2-40B4-BE49-F238E27FC236}">
                    <a16:creationId xmlns:a16="http://schemas.microsoft.com/office/drawing/2014/main" id="{4C5174DC-488D-436A-80E0-D43AC7E9697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9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42" y="898"/>
                <a:ext cx="1188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564" name="Picture 402">
                <a:extLst>
                  <a:ext uri="{FF2B5EF4-FFF2-40B4-BE49-F238E27FC236}">
                    <a16:creationId xmlns:a16="http://schemas.microsoft.com/office/drawing/2014/main" id="{4655CAF3-BB07-4463-96F1-9CD21B8C98B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9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42" y="899"/>
                <a:ext cx="1188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565" name="Picture 403">
                <a:extLst>
                  <a:ext uri="{FF2B5EF4-FFF2-40B4-BE49-F238E27FC236}">
                    <a16:creationId xmlns:a16="http://schemas.microsoft.com/office/drawing/2014/main" id="{66006400-C9E2-472F-AB04-35E3B79AD0E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0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42" y="900"/>
                <a:ext cx="1188" cy="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566" name="Picture 404">
                <a:extLst>
                  <a:ext uri="{FF2B5EF4-FFF2-40B4-BE49-F238E27FC236}">
                    <a16:creationId xmlns:a16="http://schemas.microsoft.com/office/drawing/2014/main" id="{3AAAAF92-5AC1-40AF-AE98-1F3A42E526B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0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42" y="902"/>
                <a:ext cx="1188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567" name="Picture 405">
                <a:extLst>
                  <a:ext uri="{FF2B5EF4-FFF2-40B4-BE49-F238E27FC236}">
                    <a16:creationId xmlns:a16="http://schemas.microsoft.com/office/drawing/2014/main" id="{C19A9242-96B0-48F5-B14E-0D3DEC53023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0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42" y="903"/>
                <a:ext cx="1188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15364" name="Text Box 406">
            <a:extLst>
              <a:ext uri="{FF2B5EF4-FFF2-40B4-BE49-F238E27FC236}">
                <a16:creationId xmlns:a16="http://schemas.microsoft.com/office/drawing/2014/main" id="{16FAE547-D2D3-49BC-BD6C-58517330C8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3763" y="4941888"/>
            <a:ext cx="629691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defRPr sz="1600" b="1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Symbol" panose="05050102010706020507" pitchFamily="18" charset="2"/>
              <a:defRPr sz="1600" b="1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de-DE" sz="1400" dirty="0" err="1">
                <a:solidFill>
                  <a:schemeClr val="accent2"/>
                </a:solidFill>
              </a:rPr>
              <a:t>sediments</a:t>
            </a:r>
            <a:r>
              <a:rPr lang="de-DE" altLang="de-DE" sz="1400" dirty="0">
                <a:solidFill>
                  <a:schemeClr val="accent2"/>
                </a:solidFill>
              </a:rPr>
              <a:t> </a:t>
            </a:r>
            <a:r>
              <a:rPr lang="de-DE" altLang="de-DE" sz="1400" dirty="0" err="1">
                <a:solidFill>
                  <a:schemeClr val="accent2"/>
                </a:solidFill>
              </a:rPr>
              <a:t>consisting</a:t>
            </a:r>
            <a:r>
              <a:rPr lang="de-DE" altLang="de-DE" sz="1400" dirty="0">
                <a:solidFill>
                  <a:schemeClr val="accent2"/>
                </a:solidFill>
              </a:rPr>
              <a:t> </a:t>
            </a:r>
            <a:r>
              <a:rPr lang="de-DE" altLang="de-DE" sz="1400" dirty="0" err="1">
                <a:solidFill>
                  <a:schemeClr val="accent2"/>
                </a:solidFill>
              </a:rPr>
              <a:t>of</a:t>
            </a:r>
            <a:r>
              <a:rPr lang="de-DE" altLang="de-DE" sz="1400" dirty="0">
                <a:solidFill>
                  <a:schemeClr val="accent2"/>
                </a:solidFill>
              </a:rPr>
              <a:t> fluvial </a:t>
            </a:r>
            <a:r>
              <a:rPr lang="de-DE" altLang="de-DE" sz="1400" dirty="0" err="1">
                <a:solidFill>
                  <a:schemeClr val="accent2"/>
                </a:solidFill>
              </a:rPr>
              <a:t>deposits</a:t>
            </a:r>
            <a:r>
              <a:rPr lang="de-DE" altLang="de-DE" sz="1400" dirty="0">
                <a:solidFill>
                  <a:schemeClr val="accent2"/>
                </a:solidFill>
              </a:rPr>
              <a:t> </a:t>
            </a:r>
            <a:r>
              <a:rPr lang="de-DE" altLang="de-DE" sz="1400" dirty="0" err="1">
                <a:solidFill>
                  <a:schemeClr val="accent2"/>
                </a:solidFill>
              </a:rPr>
              <a:t>of</a:t>
            </a:r>
            <a:r>
              <a:rPr lang="de-DE" altLang="de-DE" sz="1400" dirty="0">
                <a:solidFill>
                  <a:schemeClr val="accent2"/>
                </a:solidFill>
              </a:rPr>
              <a:t> </a:t>
            </a:r>
            <a:r>
              <a:rPr lang="de-DE" altLang="de-DE" sz="1400" dirty="0" err="1">
                <a:solidFill>
                  <a:schemeClr val="accent2"/>
                </a:solidFill>
              </a:rPr>
              <a:t>sands</a:t>
            </a:r>
            <a:r>
              <a:rPr lang="de-DE" altLang="de-DE" sz="1400" dirty="0">
                <a:solidFill>
                  <a:schemeClr val="accent2"/>
                </a:solidFill>
              </a:rPr>
              <a:t> and </a:t>
            </a:r>
            <a:r>
              <a:rPr lang="de-DE" altLang="de-DE" sz="1400" dirty="0" err="1">
                <a:solidFill>
                  <a:schemeClr val="accent2"/>
                </a:solidFill>
              </a:rPr>
              <a:t>gravels</a:t>
            </a:r>
            <a:endParaRPr lang="de-DE" altLang="de-DE" sz="1400" dirty="0">
              <a:solidFill>
                <a:schemeClr val="accent2"/>
              </a:solidFill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de-DE" sz="1400" dirty="0">
                <a:solidFill>
                  <a:schemeClr val="accent2"/>
                </a:solidFill>
              </a:rPr>
              <a:t>(Rhine </a:t>
            </a:r>
            <a:r>
              <a:rPr lang="de-DE" altLang="de-DE" sz="1400" dirty="0" err="1">
                <a:solidFill>
                  <a:schemeClr val="accent2"/>
                </a:solidFill>
              </a:rPr>
              <a:t>Basin</a:t>
            </a:r>
            <a:r>
              <a:rPr lang="de-DE" altLang="de-DE" sz="1400" dirty="0">
                <a:solidFill>
                  <a:schemeClr val="accent2"/>
                </a:solidFill>
              </a:rPr>
              <a:t> – Southwest Germany/Northern </a:t>
            </a:r>
            <a:r>
              <a:rPr lang="de-DE" altLang="de-DE" sz="1400" dirty="0" err="1">
                <a:solidFill>
                  <a:schemeClr val="accent2"/>
                </a:solidFill>
              </a:rPr>
              <a:t>Switzerland</a:t>
            </a:r>
            <a:r>
              <a:rPr lang="de-DE" altLang="de-DE" sz="1400" dirty="0">
                <a:solidFill>
                  <a:schemeClr val="accent2"/>
                </a:solidFill>
              </a:rPr>
              <a:t>)</a:t>
            </a:r>
            <a:endParaRPr lang="en-GB" altLang="de-DE" sz="1400" dirty="0">
              <a:solidFill>
                <a:schemeClr val="accent2"/>
              </a:solidFill>
            </a:endParaRPr>
          </a:p>
        </p:txBody>
      </p:sp>
      <p:sp>
        <p:nvSpPr>
          <p:cNvPr id="15365" name="Text Box 406">
            <a:extLst>
              <a:ext uri="{FF2B5EF4-FFF2-40B4-BE49-F238E27FC236}">
                <a16:creationId xmlns:a16="http://schemas.microsoft.com/office/drawing/2014/main" id="{991DF6BB-F0CA-4B25-BB63-B653D68663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19925" y="4581525"/>
            <a:ext cx="1652588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defRPr sz="1600" b="1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Symbol" panose="05050102010706020507" pitchFamily="18" charset="2"/>
              <a:defRPr sz="1600" b="1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de-DE" sz="1200"/>
              <a:t>(Klingbeil, 1998)</a:t>
            </a:r>
            <a:endParaRPr lang="en-GB" altLang="de-DE" sz="1200"/>
          </a:p>
        </p:txBody>
      </p:sp>
    </p:spTree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>
            <a:extLst>
              <a:ext uri="{FF2B5EF4-FFF2-40B4-BE49-F238E27FC236}">
                <a16:creationId xmlns:a16="http://schemas.microsoft.com/office/drawing/2014/main" id="{578EAD2C-D8C8-4E6B-9F64-38CE7206D189}"/>
              </a:ext>
            </a:extLst>
          </p:cNvPr>
          <p:cNvSpPr>
            <a:spLocks noGrp="1" noChangeArrowheads="1"/>
          </p:cNvSpPr>
          <p:nvPr>
            <p:ph sz="quarter" idx="14"/>
          </p:nvPr>
        </p:nvSpPr>
        <p:spPr>
          <a:xfrm>
            <a:off x="965200" y="1244600"/>
            <a:ext cx="7351713" cy="384175"/>
          </a:xfrm>
        </p:spPr>
        <p:txBody>
          <a:bodyPr/>
          <a:lstStyle/>
          <a:p>
            <a:pPr marL="0" indent="0" eaLnBrk="1" hangingPunct="1"/>
            <a:r>
              <a:rPr lang="de-DE" altLang="de-DE" sz="1800">
                <a:solidFill>
                  <a:srgbClr val="0B2A51"/>
                </a:solidFill>
              </a:rPr>
              <a:t>Consolidated Porous Media</a:t>
            </a:r>
          </a:p>
        </p:txBody>
      </p:sp>
      <p:sp>
        <p:nvSpPr>
          <p:cNvPr id="274435" name="Text Box 3">
            <a:extLst>
              <a:ext uri="{FF2B5EF4-FFF2-40B4-BE49-F238E27FC236}">
                <a16:creationId xmlns:a16="http://schemas.microsoft.com/office/drawing/2014/main" id="{96F916EA-73A9-4B7D-B817-1466CEA3D3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5350" y="4868863"/>
            <a:ext cx="4105275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defRPr sz="1600" b="1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Symbol" panose="05050102010706020507" pitchFamily="18" charset="2"/>
              <a:defRPr sz="1600" b="1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ts val="600"/>
              </a:spcAft>
              <a:buFontTx/>
              <a:buNone/>
            </a:pPr>
            <a:r>
              <a:rPr lang="de-DE" altLang="de-DE" sz="1400" dirty="0" err="1"/>
              <a:t>Fractured</a:t>
            </a:r>
            <a:r>
              <a:rPr lang="de-DE" altLang="de-DE" sz="1400" dirty="0"/>
              <a:t> </a:t>
            </a:r>
            <a:r>
              <a:rPr lang="de-DE" altLang="de-DE" sz="1400" dirty="0" err="1"/>
              <a:t>porous</a:t>
            </a:r>
            <a:r>
              <a:rPr lang="de-DE" altLang="de-DE" sz="1400" dirty="0"/>
              <a:t> medium:               Genesis </a:t>
            </a:r>
            <a:r>
              <a:rPr lang="de-DE" altLang="de-DE" sz="1400" dirty="0" err="1"/>
              <a:t>of</a:t>
            </a:r>
            <a:r>
              <a:rPr lang="de-DE" altLang="de-DE" sz="1400" dirty="0"/>
              <a:t> </a:t>
            </a:r>
            <a:r>
              <a:rPr lang="de-DE" altLang="de-DE" sz="1400" dirty="0" err="1"/>
              <a:t>fractures</a:t>
            </a:r>
            <a:r>
              <a:rPr lang="de-DE" altLang="de-DE" sz="1400" dirty="0"/>
              <a:t> </a:t>
            </a:r>
            <a:r>
              <a:rPr lang="de-DE" altLang="de-DE" sz="1400" dirty="0" err="1"/>
              <a:t>or</a:t>
            </a:r>
            <a:r>
              <a:rPr lang="de-DE" altLang="de-DE" sz="1400" dirty="0"/>
              <a:t> </a:t>
            </a:r>
            <a:r>
              <a:rPr lang="de-DE" altLang="de-DE" sz="1400" dirty="0" err="1"/>
              <a:t>cracks</a:t>
            </a:r>
            <a:r>
              <a:rPr lang="de-DE" altLang="de-DE" sz="1400" dirty="0"/>
              <a:t> due </a:t>
            </a:r>
            <a:r>
              <a:rPr lang="de-DE" altLang="de-DE" sz="1400" dirty="0" err="1"/>
              <a:t>to</a:t>
            </a:r>
            <a:r>
              <a:rPr lang="de-DE" altLang="de-DE" sz="1400" dirty="0"/>
              <a:t> </a:t>
            </a:r>
            <a:r>
              <a:rPr lang="de-DE" altLang="de-DE" sz="1400" dirty="0" err="1"/>
              <a:t>mechanical</a:t>
            </a:r>
            <a:r>
              <a:rPr lang="de-DE" altLang="de-DE" sz="1400" dirty="0"/>
              <a:t> </a:t>
            </a:r>
            <a:r>
              <a:rPr lang="de-DE" altLang="de-DE" sz="1400" dirty="0" err="1"/>
              <a:t>or</a:t>
            </a:r>
            <a:r>
              <a:rPr lang="de-DE" altLang="de-DE" sz="1400" dirty="0"/>
              <a:t> thermal </a:t>
            </a:r>
            <a:r>
              <a:rPr lang="de-DE" altLang="de-DE" sz="1400" dirty="0" err="1"/>
              <a:t>processes</a:t>
            </a:r>
            <a:r>
              <a:rPr lang="de-DE" altLang="de-DE" sz="1400" dirty="0"/>
              <a:t> (stress/</a:t>
            </a:r>
            <a:r>
              <a:rPr lang="de-DE" altLang="de-DE" sz="1400" dirty="0" err="1"/>
              <a:t>strain</a:t>
            </a:r>
            <a:r>
              <a:rPr lang="de-DE" altLang="de-DE" sz="1400" dirty="0"/>
              <a:t> </a:t>
            </a:r>
            <a:r>
              <a:rPr lang="de-DE" altLang="de-DE" sz="1400" dirty="0" err="1"/>
              <a:t>or</a:t>
            </a:r>
            <a:r>
              <a:rPr lang="de-DE" altLang="de-DE" sz="1400" dirty="0"/>
              <a:t> </a:t>
            </a:r>
            <a:r>
              <a:rPr lang="de-DE" altLang="de-DE" sz="1400" dirty="0" err="1"/>
              <a:t>cooling</a:t>
            </a:r>
            <a:r>
              <a:rPr lang="de-DE" altLang="de-DE" sz="1400" dirty="0"/>
              <a:t>/</a:t>
            </a:r>
            <a:r>
              <a:rPr lang="de-DE" altLang="de-DE" sz="1400" dirty="0" err="1"/>
              <a:t>warming</a:t>
            </a:r>
            <a:r>
              <a:rPr lang="de-DE" altLang="de-DE" sz="1400" dirty="0"/>
              <a:t>)</a:t>
            </a:r>
          </a:p>
        </p:txBody>
      </p:sp>
      <p:grpSp>
        <p:nvGrpSpPr>
          <p:cNvPr id="17412" name="Group 4">
            <a:extLst>
              <a:ext uri="{FF2B5EF4-FFF2-40B4-BE49-F238E27FC236}">
                <a16:creationId xmlns:a16="http://schemas.microsoft.com/office/drawing/2014/main" id="{07E16071-7EAC-4BDF-AD98-C7436C0B22D7}"/>
              </a:ext>
            </a:extLst>
          </p:cNvPr>
          <p:cNvGrpSpPr>
            <a:grpSpLocks/>
          </p:cNvGrpSpPr>
          <p:nvPr/>
        </p:nvGrpSpPr>
        <p:grpSpPr bwMode="auto">
          <a:xfrm>
            <a:off x="900113" y="1701800"/>
            <a:ext cx="4270375" cy="2787650"/>
            <a:chOff x="567" y="1072"/>
            <a:chExt cx="2690" cy="1756"/>
          </a:xfrm>
        </p:grpSpPr>
        <p:pic>
          <p:nvPicPr>
            <p:cNvPr id="17417" name="Picture 5">
              <a:extLst>
                <a:ext uri="{FF2B5EF4-FFF2-40B4-BE49-F238E27FC236}">
                  <a16:creationId xmlns:a16="http://schemas.microsoft.com/office/drawing/2014/main" id="{EEBC412B-ABDF-445F-9580-F147CEB1599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87" y="1072"/>
              <a:ext cx="1170" cy="17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418" name="Line 6">
              <a:extLst>
                <a:ext uri="{FF2B5EF4-FFF2-40B4-BE49-F238E27FC236}">
                  <a16:creationId xmlns:a16="http://schemas.microsoft.com/office/drawing/2014/main" id="{9860220D-AAC4-4F5F-BCCE-684C456B3B3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43" y="1216"/>
              <a:ext cx="0" cy="129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17419" name="Text Box 7">
              <a:extLst>
                <a:ext uri="{FF2B5EF4-FFF2-40B4-BE49-F238E27FC236}">
                  <a16:creationId xmlns:a16="http://schemas.microsoft.com/office/drawing/2014/main" id="{D67992C7-EDA2-48A6-9C7D-470F68117AF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89" y="1628"/>
              <a:ext cx="289" cy="4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10800000" vert="eaVert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defRPr sz="1600" b="1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Symbol" panose="05050102010706020507" pitchFamily="18" charset="2"/>
                <a:defRPr sz="1600" b="1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defRPr sz="1400" b="1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defRPr sz="1400" b="1"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defRPr sz="1400" b="1"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de-DE" altLang="de-DE" sz="1800" b="0">
                  <a:latin typeface="Arial" panose="020B0604020202020204" pitchFamily="34" charset="0"/>
                </a:rPr>
                <a:t>34 cm</a:t>
              </a:r>
              <a:endParaRPr lang="en-GB" altLang="de-DE" sz="1800" b="0">
                <a:latin typeface="Arial" panose="020B0604020202020204" pitchFamily="34" charset="0"/>
              </a:endParaRPr>
            </a:p>
          </p:txBody>
        </p:sp>
        <p:sp>
          <p:nvSpPr>
            <p:cNvPr id="17420" name="Text Box 8">
              <a:extLst>
                <a:ext uri="{FF2B5EF4-FFF2-40B4-BE49-F238E27FC236}">
                  <a16:creationId xmlns:a16="http://schemas.microsoft.com/office/drawing/2014/main" id="{3275DDFA-CE8E-4574-B395-58709F0728C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7" y="1741"/>
              <a:ext cx="1212" cy="3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defRPr sz="1600" b="1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Symbol" panose="05050102010706020507" pitchFamily="18" charset="2"/>
                <a:defRPr sz="1600" b="1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defRPr sz="1400" b="1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defRPr sz="1400" b="1"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defRPr sz="1400" b="1"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de-DE" sz="1400">
                  <a:solidFill>
                    <a:schemeClr val="accent2"/>
                  </a:solidFill>
                </a:rPr>
                <a:t>Sandstone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de-DE" sz="1400">
                  <a:solidFill>
                    <a:schemeClr val="accent2"/>
                  </a:solidFill>
                </a:rPr>
                <a:t>(South Germany)</a:t>
              </a:r>
              <a:endParaRPr lang="en-GB" altLang="de-DE" sz="1400">
                <a:solidFill>
                  <a:schemeClr val="accent2"/>
                </a:solidFill>
              </a:endParaRPr>
            </a:p>
          </p:txBody>
        </p:sp>
      </p:grpSp>
      <p:grpSp>
        <p:nvGrpSpPr>
          <p:cNvPr id="3" name="Group 9">
            <a:extLst>
              <a:ext uri="{FF2B5EF4-FFF2-40B4-BE49-F238E27FC236}">
                <a16:creationId xmlns:a16="http://schemas.microsoft.com/office/drawing/2014/main" id="{92B21F6F-F8A2-4DAC-BF59-B7DD5A45FBC6}"/>
              </a:ext>
            </a:extLst>
          </p:cNvPr>
          <p:cNvGrpSpPr>
            <a:grpSpLocks/>
          </p:cNvGrpSpPr>
          <p:nvPr/>
        </p:nvGrpSpPr>
        <p:grpSpPr bwMode="auto">
          <a:xfrm>
            <a:off x="5724525" y="1689100"/>
            <a:ext cx="3294063" cy="2792413"/>
            <a:chOff x="3401" y="1152"/>
            <a:chExt cx="2075" cy="1759"/>
          </a:xfrm>
        </p:grpSpPr>
        <p:pic>
          <p:nvPicPr>
            <p:cNvPr id="17415" name="Picture 10" descr="cave">
              <a:extLst>
                <a:ext uri="{FF2B5EF4-FFF2-40B4-BE49-F238E27FC236}">
                  <a16:creationId xmlns:a16="http://schemas.microsoft.com/office/drawing/2014/main" id="{C22FC739-8F30-4620-B33E-AAF46520C9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01" y="1152"/>
              <a:ext cx="755" cy="17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416" name="Text Box 11">
              <a:extLst>
                <a:ext uri="{FF2B5EF4-FFF2-40B4-BE49-F238E27FC236}">
                  <a16:creationId xmlns:a16="http://schemas.microsoft.com/office/drawing/2014/main" id="{821A6463-B5B6-48B1-B1E6-24437A25E6B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84" y="1805"/>
              <a:ext cx="1292" cy="3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defRPr sz="1600" b="1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Symbol" panose="05050102010706020507" pitchFamily="18" charset="2"/>
                <a:defRPr sz="1600" b="1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defRPr sz="1400" b="1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defRPr sz="1400" b="1"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defRPr sz="1400" b="1"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de-DE" sz="1400">
                  <a:solidFill>
                    <a:schemeClr val="accent2"/>
                  </a:solidFill>
                </a:rPr>
                <a:t>Gypsum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de-DE" sz="1400">
                  <a:solidFill>
                    <a:schemeClr val="accent2"/>
                  </a:solidFill>
                </a:rPr>
                <a:t>(Western Ukraine)</a:t>
              </a:r>
              <a:endParaRPr lang="en-GB" altLang="de-DE" sz="1400">
                <a:solidFill>
                  <a:schemeClr val="accent2"/>
                </a:solidFill>
              </a:endParaRPr>
            </a:p>
          </p:txBody>
        </p:sp>
      </p:grpSp>
      <p:sp>
        <p:nvSpPr>
          <p:cNvPr id="274444" name="Text Box 12">
            <a:extLst>
              <a:ext uri="{FF2B5EF4-FFF2-40B4-BE49-F238E27FC236}">
                <a16:creationId xmlns:a16="http://schemas.microsoft.com/office/drawing/2014/main" id="{FBD3E402-97F4-4B9C-A913-72B5B6DF60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10225" y="4865688"/>
            <a:ext cx="3209925" cy="1155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defRPr sz="1600" b="1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Symbol" panose="05050102010706020507" pitchFamily="18" charset="2"/>
              <a:defRPr sz="1600" b="1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ts val="600"/>
              </a:spcAft>
              <a:buFontTx/>
              <a:buNone/>
            </a:pPr>
            <a:r>
              <a:rPr lang="de-DE" altLang="de-DE" sz="1400"/>
              <a:t>Karstified porous medium:               Genesis of fractures or tubes (conduits) due to chemical processes (i.e. dissolution of rock by water)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4435" grpId="0"/>
      <p:bldP spid="27444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12A8C47D-D834-407B-ACAA-9274082F8A36}"/>
              </a:ext>
            </a:extLst>
          </p:cNvPr>
          <p:cNvSpPr>
            <a:spLocks noGrp="1" noChangeArrowheads="1"/>
          </p:cNvSpPr>
          <p:nvPr>
            <p:ph sz="quarter" idx="14"/>
          </p:nvPr>
        </p:nvSpPr>
        <p:spPr>
          <a:xfrm>
            <a:off x="965200" y="1206500"/>
            <a:ext cx="4686300" cy="384175"/>
          </a:xfrm>
        </p:spPr>
        <p:txBody>
          <a:bodyPr/>
          <a:lstStyle/>
          <a:p>
            <a:pPr marL="0" indent="0" eaLnBrk="1" hangingPunct="1"/>
            <a:r>
              <a:rPr lang="en-GB" altLang="de-DE" sz="1800">
                <a:solidFill>
                  <a:srgbClr val="0B2A51"/>
                </a:solidFill>
              </a:rPr>
              <a:t>Porosity</a:t>
            </a:r>
          </a:p>
        </p:txBody>
      </p:sp>
      <p:sp>
        <p:nvSpPr>
          <p:cNvPr id="268291" name="Text Box 3">
            <a:extLst>
              <a:ext uri="{FF2B5EF4-FFF2-40B4-BE49-F238E27FC236}">
                <a16:creationId xmlns:a16="http://schemas.microsoft.com/office/drawing/2014/main" id="{D4F05FF4-04F4-48A1-BB24-4B929A43A6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5913" y="1558925"/>
            <a:ext cx="61055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92100" indent="-292100" defTabSz="266700">
              <a:spcBef>
                <a:spcPct val="20000"/>
              </a:spcBef>
              <a:buFont typeface="Arial" panose="020B0604020202020204" pitchFamily="34" charset="0"/>
              <a:defRPr sz="1600" b="1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defTabSz="266700">
              <a:spcBef>
                <a:spcPct val="20000"/>
              </a:spcBef>
              <a:buFont typeface="Symbol" panose="05050102010706020507" pitchFamily="18" charset="2"/>
              <a:defRPr sz="1600" b="1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defTabSz="266700">
              <a:spcBef>
                <a:spcPct val="20000"/>
              </a:spcBef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defTabSz="266700">
              <a:spcBef>
                <a:spcPct val="20000"/>
              </a:spcBef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defTabSz="266700">
              <a:spcBef>
                <a:spcPct val="20000"/>
              </a:spcBef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defTabSz="2667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defTabSz="2667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defTabSz="2667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defTabSz="2667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spcAft>
                <a:spcPts val="600"/>
              </a:spcAft>
              <a:buFontTx/>
              <a:buChar char="•"/>
            </a:pPr>
            <a:r>
              <a:rPr lang="de-DE" altLang="de-DE" sz="1400" u="sng"/>
              <a:t>Porosity</a:t>
            </a:r>
            <a:r>
              <a:rPr lang="de-DE" altLang="de-DE" sz="1400"/>
              <a:t> (or more precise: </a:t>
            </a:r>
            <a:r>
              <a:rPr lang="de-DE" altLang="de-DE" sz="1400" u="sng"/>
              <a:t>total porosity</a:t>
            </a:r>
            <a:r>
              <a:rPr lang="de-DE" altLang="de-DE" sz="1400"/>
              <a:t>) is defined as the volumetric share of voids in a porous medium:</a:t>
            </a:r>
          </a:p>
        </p:txBody>
      </p:sp>
      <p:sp>
        <p:nvSpPr>
          <p:cNvPr id="268297" name="Text Box 9">
            <a:extLst>
              <a:ext uri="{FF2B5EF4-FFF2-40B4-BE49-F238E27FC236}">
                <a16:creationId xmlns:a16="http://schemas.microsoft.com/office/drawing/2014/main" id="{7C7EAEC5-05C7-48B9-8352-2A7307A3C1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313" y="5322888"/>
            <a:ext cx="62642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92100" indent="-292100" defTabSz="266700">
              <a:spcBef>
                <a:spcPct val="20000"/>
              </a:spcBef>
              <a:buFont typeface="Arial" panose="020B0604020202020204" pitchFamily="34" charset="0"/>
              <a:defRPr sz="1600" b="1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defTabSz="266700">
              <a:spcBef>
                <a:spcPct val="20000"/>
              </a:spcBef>
              <a:buFont typeface="Symbol" panose="05050102010706020507" pitchFamily="18" charset="2"/>
              <a:defRPr sz="1600" b="1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defTabSz="266700">
              <a:spcBef>
                <a:spcPct val="20000"/>
              </a:spcBef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defTabSz="266700">
              <a:spcBef>
                <a:spcPct val="20000"/>
              </a:spcBef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defTabSz="266700">
              <a:spcBef>
                <a:spcPct val="20000"/>
              </a:spcBef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defTabSz="2667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defTabSz="2667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defTabSz="2667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defTabSz="2667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spcAft>
                <a:spcPts val="600"/>
              </a:spcAft>
              <a:buFontTx/>
              <a:buChar char="•"/>
            </a:pPr>
            <a:r>
              <a:rPr lang="de-DE" altLang="de-DE" sz="1400"/>
              <a:t>Total porosities can be given either as numbers between 0 and 1 or as percentages between 0% and 100%.</a:t>
            </a:r>
          </a:p>
        </p:txBody>
      </p:sp>
      <p:graphicFrame>
        <p:nvGraphicFramePr>
          <p:cNvPr id="268292" name="Object 4">
            <a:extLst>
              <a:ext uri="{FF2B5EF4-FFF2-40B4-BE49-F238E27FC236}">
                <a16:creationId xmlns:a16="http://schemas.microsoft.com/office/drawing/2014/main" id="{56DEC383-AFAA-481B-AE74-5F887A4FA5C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185988" y="3176588"/>
          <a:ext cx="908050" cy="904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87" name="Formel" r:id="rId4" imgW="444114" imgH="406048" progId="Equation.3">
                  <p:embed/>
                </p:oleObj>
              </mc:Choice>
              <mc:Fallback>
                <p:oleObj name="Formel" r:id="rId4" imgW="444114" imgH="406048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85988" y="3176588"/>
                        <a:ext cx="908050" cy="904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8294" name="Text Box 6">
            <a:extLst>
              <a:ext uri="{FF2B5EF4-FFF2-40B4-BE49-F238E27FC236}">
                <a16:creationId xmlns:a16="http://schemas.microsoft.com/office/drawing/2014/main" id="{35E356E6-7CAE-49F5-A83F-B72AB6DC22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3738" y="2852738"/>
            <a:ext cx="123825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defRPr sz="1600" b="1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Symbol" panose="05050102010706020507" pitchFamily="18" charset="2"/>
              <a:defRPr sz="1600" b="1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de-DE" sz="1400">
                <a:solidFill>
                  <a:srgbClr val="FF0000"/>
                </a:solidFill>
              </a:rPr>
              <a:t>void volume [L³]</a:t>
            </a:r>
          </a:p>
        </p:txBody>
      </p:sp>
      <p:sp>
        <p:nvSpPr>
          <p:cNvPr id="268295" name="Text Box 7">
            <a:extLst>
              <a:ext uri="{FF2B5EF4-FFF2-40B4-BE49-F238E27FC236}">
                <a16:creationId xmlns:a16="http://schemas.microsoft.com/office/drawing/2014/main" id="{61951B56-9164-4C8A-BB56-08270AE745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3738" y="4310063"/>
            <a:ext cx="1266825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defRPr sz="1600" b="1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Symbol" panose="05050102010706020507" pitchFamily="18" charset="2"/>
              <a:defRPr sz="1600" b="1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de-DE" sz="1400">
                <a:solidFill>
                  <a:srgbClr val="FF0000"/>
                </a:solidFill>
              </a:rPr>
              <a:t>total volume [L³]</a:t>
            </a:r>
          </a:p>
        </p:txBody>
      </p:sp>
      <p:sp>
        <p:nvSpPr>
          <p:cNvPr id="268296" name="Text Box 8">
            <a:extLst>
              <a:ext uri="{FF2B5EF4-FFF2-40B4-BE49-F238E27FC236}">
                <a16:creationId xmlns:a16="http://schemas.microsoft.com/office/drawing/2014/main" id="{22603ABF-1A15-4B27-BC0D-CBDDDABCBA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188" y="4310063"/>
            <a:ext cx="1236662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defRPr sz="1600" b="1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Symbol" panose="05050102010706020507" pitchFamily="18" charset="2"/>
              <a:defRPr sz="1600" b="1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de-DE" sz="1400">
                <a:solidFill>
                  <a:srgbClr val="FF0000"/>
                </a:solidFill>
              </a:rPr>
              <a:t>total porosity [-]</a:t>
            </a:r>
          </a:p>
        </p:txBody>
      </p:sp>
      <p:sp>
        <p:nvSpPr>
          <p:cNvPr id="268298" name="Line 10">
            <a:extLst>
              <a:ext uri="{FF2B5EF4-FFF2-40B4-BE49-F238E27FC236}">
                <a16:creationId xmlns:a16="http://schemas.microsoft.com/office/drawing/2014/main" id="{B67DE126-59C3-47AB-9978-BEC4DF005CF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660525" y="3743325"/>
            <a:ext cx="525463" cy="485775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8299" name="Line 11">
            <a:extLst>
              <a:ext uri="{FF2B5EF4-FFF2-40B4-BE49-F238E27FC236}">
                <a16:creationId xmlns:a16="http://schemas.microsoft.com/office/drawing/2014/main" id="{883AA18F-0C95-4F8A-9726-658590D01A25}"/>
              </a:ext>
            </a:extLst>
          </p:cNvPr>
          <p:cNvSpPr>
            <a:spLocks noChangeShapeType="1"/>
          </p:cNvSpPr>
          <p:nvPr/>
        </p:nvSpPr>
        <p:spPr bwMode="auto">
          <a:xfrm>
            <a:off x="2843213" y="4049713"/>
            <a:ext cx="390525" cy="3429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8300" name="Line 12">
            <a:extLst>
              <a:ext uri="{FF2B5EF4-FFF2-40B4-BE49-F238E27FC236}">
                <a16:creationId xmlns:a16="http://schemas.microsoft.com/office/drawing/2014/main" id="{D956F387-1F8F-47DB-9E52-DB85FDE616C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987675" y="3013075"/>
            <a:ext cx="246063" cy="2413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1209748-0C54-4060-9AA8-2AF13A0E2D75}"/>
              </a:ext>
            </a:extLst>
          </p:cNvPr>
          <p:cNvGrpSpPr>
            <a:grpSpLocks/>
          </p:cNvGrpSpPr>
          <p:nvPr/>
        </p:nvGrpSpPr>
        <p:grpSpPr bwMode="auto">
          <a:xfrm>
            <a:off x="6303963" y="1123950"/>
            <a:ext cx="2765425" cy="5254625"/>
            <a:chOff x="6304440" y="1124519"/>
            <a:chExt cx="2765392" cy="5253825"/>
          </a:xfrm>
        </p:grpSpPr>
        <p:pic>
          <p:nvPicPr>
            <p:cNvPr id="19469" name="Picture 5">
              <a:extLst>
                <a:ext uri="{FF2B5EF4-FFF2-40B4-BE49-F238E27FC236}">
                  <a16:creationId xmlns:a16="http://schemas.microsoft.com/office/drawing/2014/main" id="{4C40CC15-E8A1-4689-8119-CAA9F5BAAF0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04440" y="1124519"/>
              <a:ext cx="2588040" cy="1756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470" name="Picture 7">
              <a:extLst>
                <a:ext uri="{FF2B5EF4-FFF2-40B4-BE49-F238E27FC236}">
                  <a16:creationId xmlns:a16="http://schemas.microsoft.com/office/drawing/2014/main" id="{9BCA3860-ABBF-4EE8-B782-D08631CA31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69494" y="2994777"/>
              <a:ext cx="2090866" cy="15333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471" name="Picture 9">
              <a:extLst>
                <a:ext uri="{FF2B5EF4-FFF2-40B4-BE49-F238E27FC236}">
                  <a16:creationId xmlns:a16="http://schemas.microsoft.com/office/drawing/2014/main" id="{B19EC8D7-0D60-4A3C-82E4-A2243E1B1C9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6815631" y="4571984"/>
              <a:ext cx="1679532" cy="15601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472" name="TextBox 10">
              <a:extLst>
                <a:ext uri="{FF2B5EF4-FFF2-40B4-BE49-F238E27FC236}">
                  <a16:creationId xmlns:a16="http://schemas.microsoft.com/office/drawing/2014/main" id="{FD69F94B-698C-4042-9DBE-B52B1CD1E0E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236296" y="1124744"/>
              <a:ext cx="1524064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defRPr sz="1600" b="1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Symbol" panose="05050102010706020507" pitchFamily="18" charset="2"/>
                <a:defRPr sz="1600" b="1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defRPr sz="1400" b="1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defRPr sz="1400" b="1"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defRPr sz="1400" b="1"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DE" sz="1000">
                  <a:solidFill>
                    <a:srgbClr val="FF0000"/>
                  </a:solidFill>
                  <a:latin typeface="Microsoft Sans Serif" panose="020B0604020202020204" pitchFamily="34" charset="0"/>
                </a:rPr>
                <a:t>Sponge</a:t>
              </a:r>
            </a:p>
          </p:txBody>
        </p:sp>
        <p:sp>
          <p:nvSpPr>
            <p:cNvPr id="19473" name="TextBox 12">
              <a:hlinkClick r:id="rId9"/>
              <a:extLst>
                <a:ext uri="{FF2B5EF4-FFF2-40B4-BE49-F238E27FC236}">
                  <a16:creationId xmlns:a16="http://schemas.microsoft.com/office/drawing/2014/main" id="{C93E3676-6DBC-467B-8235-629A884B485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04440" y="2720116"/>
              <a:ext cx="2736304" cy="230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defRPr sz="1600" b="1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Symbol" panose="05050102010706020507" pitchFamily="18" charset="2"/>
                <a:defRPr sz="1600" b="1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defRPr sz="1400" b="1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defRPr sz="1400" b="1"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defRPr sz="1400" b="1"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DE" sz="900">
                  <a:solidFill>
                    <a:srgbClr val="002060"/>
                  </a:solidFill>
                  <a:latin typeface="Microsoft Sans Serif" panose="020B0604020202020204" pitchFamily="34" charset="0"/>
                </a:rPr>
                <a:t>https://energyeducation.ca/encyclopedia/Porosity</a:t>
              </a:r>
            </a:p>
          </p:txBody>
        </p:sp>
        <p:sp>
          <p:nvSpPr>
            <p:cNvPr id="19474" name="TextBox 13">
              <a:extLst>
                <a:ext uri="{FF2B5EF4-FFF2-40B4-BE49-F238E27FC236}">
                  <a16:creationId xmlns:a16="http://schemas.microsoft.com/office/drawing/2014/main" id="{0A0FC986-F007-4670-A546-C0C28E1EA64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588223" y="2950948"/>
              <a:ext cx="1933704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defRPr sz="1600" b="1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Symbol" panose="05050102010706020507" pitchFamily="18" charset="2"/>
                <a:defRPr sz="1600" b="1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defRPr sz="1400" b="1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defRPr sz="1400" b="1"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defRPr sz="1400" b="1"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DE" sz="1000">
                  <a:solidFill>
                    <a:srgbClr val="FF0000"/>
                  </a:solidFill>
                  <a:latin typeface="Microsoft Sans Serif" panose="020B0604020202020204" pitchFamily="34" charset="0"/>
                </a:rPr>
                <a:t>Sourdough bread</a:t>
              </a:r>
            </a:p>
          </p:txBody>
        </p:sp>
        <p:sp>
          <p:nvSpPr>
            <p:cNvPr id="19475" name="TextBox 14">
              <a:extLst>
                <a:ext uri="{FF2B5EF4-FFF2-40B4-BE49-F238E27FC236}">
                  <a16:creationId xmlns:a16="http://schemas.microsoft.com/office/drawing/2014/main" id="{A7F659BA-496E-4826-9954-BEC4C33D760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46380" y="4480705"/>
              <a:ext cx="864096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defRPr sz="1600" b="1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Symbol" panose="05050102010706020507" pitchFamily="18" charset="2"/>
                <a:defRPr sz="1600" b="1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defRPr sz="1400" b="1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defRPr sz="1400" b="1"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defRPr sz="1400" b="1"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DE" sz="1000">
                  <a:solidFill>
                    <a:srgbClr val="FF0000"/>
                  </a:solidFill>
                  <a:latin typeface="Microsoft Sans Serif" panose="020B0604020202020204" pitchFamily="34" charset="0"/>
                </a:rPr>
                <a:t>Rye bread</a:t>
              </a:r>
            </a:p>
          </p:txBody>
        </p:sp>
        <p:sp>
          <p:nvSpPr>
            <p:cNvPr id="19476" name="TextBox 15">
              <a:hlinkClick r:id="rId10"/>
              <a:extLst>
                <a:ext uri="{FF2B5EF4-FFF2-40B4-BE49-F238E27FC236}">
                  <a16:creationId xmlns:a16="http://schemas.microsoft.com/office/drawing/2014/main" id="{B5031050-219C-4C7B-846E-9992ECCE317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520118" y="6132123"/>
              <a:ext cx="2549714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defRPr sz="1600" b="1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Symbol" panose="05050102010706020507" pitchFamily="18" charset="2"/>
                <a:defRPr sz="1600" b="1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defRPr sz="1400" b="1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defRPr sz="1400" b="1"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defRPr sz="1400" b="1"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DE" sz="1000">
                  <a:solidFill>
                    <a:srgbClr val="002060"/>
                  </a:solidFill>
                  <a:latin typeface="Microsoft Sans Serif" panose="020B0604020202020204" pitchFamily="34" charset="0"/>
                </a:rPr>
                <a:t>https://en.wikipedia.org/wiki/Pore_(bread)</a:t>
              </a: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8291" grpId="0" build="p"/>
      <p:bldP spid="268297" grpId="0"/>
      <p:bldP spid="268294" grpId="0"/>
      <p:bldP spid="268295" grpId="0"/>
      <p:bldP spid="26829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id="{D0FD4535-16A8-4F1D-8497-BCC2D50F0D6C}"/>
              </a:ext>
            </a:extLst>
          </p:cNvPr>
          <p:cNvSpPr>
            <a:spLocks noGrp="1" noChangeArrowheads="1"/>
          </p:cNvSpPr>
          <p:nvPr>
            <p:ph sz="quarter" idx="14"/>
          </p:nvPr>
        </p:nvSpPr>
        <p:spPr>
          <a:xfrm>
            <a:off x="965200" y="1206500"/>
            <a:ext cx="5622925" cy="384175"/>
          </a:xfrm>
        </p:spPr>
        <p:txBody>
          <a:bodyPr/>
          <a:lstStyle/>
          <a:p>
            <a:pPr marL="0" indent="0" eaLnBrk="1" hangingPunct="1"/>
            <a:r>
              <a:rPr lang="en-GB" altLang="de-DE" sz="1800">
                <a:solidFill>
                  <a:srgbClr val="0B2A51"/>
                </a:solidFill>
              </a:rPr>
              <a:t>Total Porosity of Artificial Porous Media</a:t>
            </a:r>
          </a:p>
        </p:txBody>
      </p:sp>
      <p:sp>
        <p:nvSpPr>
          <p:cNvPr id="278531" name="Text Box 3">
            <a:extLst>
              <a:ext uri="{FF2B5EF4-FFF2-40B4-BE49-F238E27FC236}">
                <a16:creationId xmlns:a16="http://schemas.microsoft.com/office/drawing/2014/main" id="{AFD00688-5155-4A39-A116-00A07244E1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5988" y="1609725"/>
            <a:ext cx="7864475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266700">
              <a:spcBef>
                <a:spcPct val="20000"/>
              </a:spcBef>
              <a:buFont typeface="Arial" panose="020B0604020202020204" pitchFamily="34" charset="0"/>
              <a:defRPr sz="1600" b="1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defTabSz="266700">
              <a:spcBef>
                <a:spcPct val="20000"/>
              </a:spcBef>
              <a:buFont typeface="Symbol" panose="05050102010706020507" pitchFamily="18" charset="2"/>
              <a:defRPr sz="1600" b="1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defTabSz="266700">
              <a:spcBef>
                <a:spcPct val="20000"/>
              </a:spcBef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defTabSz="266700">
              <a:spcBef>
                <a:spcPct val="20000"/>
              </a:spcBef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defTabSz="266700">
              <a:spcBef>
                <a:spcPct val="20000"/>
              </a:spcBef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defTabSz="2667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defTabSz="2667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defTabSz="2667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defTabSz="2667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spcAft>
                <a:spcPts val="600"/>
              </a:spcAft>
              <a:buFontTx/>
              <a:buNone/>
            </a:pPr>
            <a:r>
              <a:rPr lang="de-DE" altLang="de-DE" sz="1400"/>
              <a:t>If „grains“ have identical shape and are regularly arranged, it is possible to exactly compute total porosity, e.g. for packed spheres of same size.</a:t>
            </a:r>
          </a:p>
        </p:txBody>
      </p:sp>
      <p:sp>
        <p:nvSpPr>
          <p:cNvPr id="278534" name="Text Box 6">
            <a:extLst>
              <a:ext uri="{FF2B5EF4-FFF2-40B4-BE49-F238E27FC236}">
                <a16:creationId xmlns:a16="http://schemas.microsoft.com/office/drawing/2014/main" id="{9BF9144A-3F6E-4DCA-B2E5-EEECE1A4F8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7213" y="4141788"/>
            <a:ext cx="1871662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266700">
              <a:spcBef>
                <a:spcPct val="20000"/>
              </a:spcBef>
              <a:buFont typeface="Arial" panose="020B0604020202020204" pitchFamily="34" charset="0"/>
              <a:defRPr sz="1600" b="1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defTabSz="266700">
              <a:spcBef>
                <a:spcPct val="20000"/>
              </a:spcBef>
              <a:buFont typeface="Symbol" panose="05050102010706020507" pitchFamily="18" charset="2"/>
              <a:defRPr sz="1600" b="1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defTabSz="266700">
              <a:spcBef>
                <a:spcPct val="20000"/>
              </a:spcBef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defTabSz="266700">
              <a:spcBef>
                <a:spcPct val="20000"/>
              </a:spcBef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defTabSz="266700">
              <a:spcBef>
                <a:spcPct val="20000"/>
              </a:spcBef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defTabSz="2667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defTabSz="2667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defTabSz="2667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defTabSz="2667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spcAft>
                <a:spcPts val="600"/>
              </a:spcAft>
              <a:buFontTx/>
              <a:buNone/>
            </a:pPr>
            <a:r>
              <a:rPr lang="de-DE" altLang="de-DE" sz="1400">
                <a:solidFill>
                  <a:srgbClr val="FF0000"/>
                </a:solidFill>
              </a:rPr>
              <a:t>“dense packing“</a:t>
            </a:r>
          </a:p>
        </p:txBody>
      </p:sp>
      <p:sp>
        <p:nvSpPr>
          <p:cNvPr id="278536" name="Text Box 8">
            <a:extLst>
              <a:ext uri="{FF2B5EF4-FFF2-40B4-BE49-F238E27FC236}">
                <a16:creationId xmlns:a16="http://schemas.microsoft.com/office/drawing/2014/main" id="{D204B1B0-5892-49BE-BFD2-7AC7DC8697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750" y="2220913"/>
            <a:ext cx="1871663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266700">
              <a:spcBef>
                <a:spcPct val="20000"/>
              </a:spcBef>
              <a:buFont typeface="Arial" panose="020B0604020202020204" pitchFamily="34" charset="0"/>
              <a:defRPr sz="1600" b="1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defTabSz="266700">
              <a:spcBef>
                <a:spcPct val="20000"/>
              </a:spcBef>
              <a:buFont typeface="Symbol" panose="05050102010706020507" pitchFamily="18" charset="2"/>
              <a:defRPr sz="1600" b="1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defTabSz="266700">
              <a:spcBef>
                <a:spcPct val="20000"/>
              </a:spcBef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defTabSz="266700">
              <a:spcBef>
                <a:spcPct val="20000"/>
              </a:spcBef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defTabSz="266700">
              <a:spcBef>
                <a:spcPct val="20000"/>
              </a:spcBef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defTabSz="2667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defTabSz="2667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defTabSz="2667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defTabSz="2667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spcAft>
                <a:spcPts val="600"/>
              </a:spcAft>
              <a:buFontTx/>
              <a:buNone/>
            </a:pPr>
            <a:r>
              <a:rPr lang="de-DE" altLang="de-DE" sz="1400">
                <a:solidFill>
                  <a:srgbClr val="FF0000"/>
                </a:solidFill>
              </a:rPr>
              <a:t>“loose packing“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A6986B-C6B9-46C2-8F9C-7B41CF248B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2555875"/>
            <a:ext cx="5089525" cy="144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4973592-355E-4F55-A9A4-25940D133C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4427538"/>
            <a:ext cx="3600450" cy="164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38DC9A2-8B1A-4D70-BCBE-20BC1296CF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650" y="6165850"/>
            <a:ext cx="3816350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defRPr sz="1600" b="1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Symbol" panose="05050102010706020507" pitchFamily="18" charset="2"/>
              <a:defRPr sz="1600" b="1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DE" sz="1000">
                <a:solidFill>
                  <a:srgbClr val="FF0000"/>
                </a:solidFill>
                <a:latin typeface="Microsoft Sans Serif" panose="020B0604020202020204" pitchFamily="34" charset="0"/>
              </a:rPr>
              <a:t>Figure Source: </a:t>
            </a:r>
            <a:r>
              <a:rPr lang="en-US" altLang="en-DE" sz="1000">
                <a:solidFill>
                  <a:srgbClr val="FF0000"/>
                </a:solidFill>
                <a:latin typeface="Microsoft Sans Serif" panose="020B0604020202020204" pitchFamily="34" charset="0"/>
                <a:hlinkClick r:id="rId5"/>
              </a:rPr>
              <a:t>https://doi.org/10.1007/978-3-030-28140-3_2</a:t>
            </a:r>
            <a:endParaRPr lang="en-US" altLang="en-DE" sz="1000">
              <a:solidFill>
                <a:srgbClr val="FF0000"/>
              </a:solidFill>
              <a:latin typeface="Microsoft Sans Serif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07A3181-3861-440C-98A5-6E25236360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1563" y="3294063"/>
            <a:ext cx="2435225" cy="2005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606D314-8BDC-4E36-82C7-A0A8307DBB87}"/>
              </a:ext>
            </a:extLst>
          </p:cNvPr>
          <p:cNvSpPr txBox="1"/>
          <p:nvPr/>
        </p:nvSpPr>
        <p:spPr>
          <a:xfrm>
            <a:off x="6227763" y="5445125"/>
            <a:ext cx="2984500" cy="5238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1400" dirty="0">
                <a:solidFill>
                  <a:srgbClr val="002060"/>
                </a:solidFill>
                <a:latin typeface="+mn-lt"/>
              </a:rPr>
              <a:t>Exact computation of porosity is not possible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8531" grpId="0" build="p"/>
      <p:bldP spid="278534" grpId="0"/>
      <p:bldP spid="278536" grpId="0"/>
      <p:bldP spid="8" grpId="0"/>
      <p:bldP spid="11" grpId="0"/>
    </p:bldLst>
  </p:timing>
</p:sld>
</file>

<file path=ppt/theme/theme1.xml><?xml version="1.0" encoding="utf-8"?>
<a:theme xmlns:a="http://schemas.openxmlformats.org/drawingml/2006/main" name="TU_Theme_Liedl_alt">
  <a:themeElements>
    <a:clrScheme name="Larissa-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Larissa-Design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1000" b="1" i="0" u="none" strike="noStrike" cap="none" normalizeH="0" baseline="0" smtClean="0">
            <a:ln>
              <a:noFill/>
            </a:ln>
            <a:solidFill>
              <a:schemeClr val="bg2"/>
            </a:solidFill>
            <a:effectLst/>
            <a:latin typeface="Microsoft Sans Serif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1000" b="1" i="0" u="none" strike="noStrike" cap="none" normalizeH="0" baseline="0" smtClean="0">
            <a:ln>
              <a:noFill/>
            </a:ln>
            <a:solidFill>
              <a:schemeClr val="bg2"/>
            </a:solidFill>
            <a:effectLst/>
            <a:latin typeface="Microsoft Sans Serif" pitchFamily="34" charset="0"/>
          </a:defRPr>
        </a:defPPr>
      </a:lstStyle>
    </a:lnDef>
  </a:objectDefaults>
  <a:extraClrSchemeLst>
    <a:extraClrScheme>
      <a:clrScheme name="Larissa-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rissa-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rissa-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rissa-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rissa-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rissa-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rissa-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TUD_Master</Template>
  <TotalTime>511</TotalTime>
  <Words>1566</Words>
  <Application>Microsoft Office PowerPoint</Application>
  <PresentationFormat>On-screen Show (4:3)</PresentationFormat>
  <Paragraphs>263</Paragraphs>
  <Slides>27</Slides>
  <Notes>27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27</vt:i4>
      </vt:variant>
    </vt:vector>
  </HeadingPairs>
  <TitlesOfParts>
    <vt:vector size="37" baseType="lpstr">
      <vt:lpstr>Arial</vt:lpstr>
      <vt:lpstr>Cambria Math</vt:lpstr>
      <vt:lpstr>DIN-Light</vt:lpstr>
      <vt:lpstr>Microsoft Sans Serif</vt:lpstr>
      <vt:lpstr>Symbol</vt:lpstr>
      <vt:lpstr>Times New Roman</vt:lpstr>
      <vt:lpstr>Verdana</vt:lpstr>
      <vt:lpstr>TU_Theme_Liedl_alt</vt:lpstr>
      <vt:lpstr>Formel</vt:lpstr>
      <vt:lpstr>Diagramm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Quick check what we have understood?</vt:lpstr>
    </vt:vector>
  </TitlesOfParts>
  <Company>TU Dresden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Hier steht der Titel der  Power Point Präsentation.</dc:title>
  <dc:creator>Liedl</dc:creator>
  <cp:lastModifiedBy>Prabhas Yadav</cp:lastModifiedBy>
  <cp:revision>236</cp:revision>
  <dcterms:created xsi:type="dcterms:W3CDTF">2006-02-10T16:25:29Z</dcterms:created>
  <dcterms:modified xsi:type="dcterms:W3CDTF">2021-12-05T13:02:04Z</dcterms:modified>
</cp:coreProperties>
</file>